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6" r:id="rId2"/>
    <p:sldId id="309" r:id="rId3"/>
    <p:sldId id="337" r:id="rId4"/>
    <p:sldId id="271" r:id="rId5"/>
    <p:sldId id="331" r:id="rId6"/>
    <p:sldId id="330" r:id="rId7"/>
    <p:sldId id="322" r:id="rId8"/>
    <p:sldId id="326" r:id="rId9"/>
    <p:sldId id="327" r:id="rId10"/>
    <p:sldId id="323" r:id="rId11"/>
    <p:sldId id="332" r:id="rId12"/>
    <p:sldId id="329" r:id="rId13"/>
    <p:sldId id="333" r:id="rId14"/>
    <p:sldId id="325" r:id="rId15"/>
    <p:sldId id="265" r:id="rId16"/>
    <p:sldId id="308" r:id="rId17"/>
    <p:sldId id="288" r:id="rId18"/>
    <p:sldId id="291" r:id="rId19"/>
    <p:sldId id="292" r:id="rId20"/>
    <p:sldId id="293" r:id="rId21"/>
    <p:sldId id="290" r:id="rId22"/>
    <p:sldId id="289" r:id="rId23"/>
    <p:sldId id="294" r:id="rId24"/>
    <p:sldId id="275" r:id="rId25"/>
    <p:sldId id="286" r:id="rId26"/>
    <p:sldId id="287" r:id="rId27"/>
    <p:sldId id="302" r:id="rId28"/>
    <p:sldId id="301" r:id="rId29"/>
    <p:sldId id="303" r:id="rId30"/>
    <p:sldId id="334" r:id="rId31"/>
    <p:sldId id="304" r:id="rId32"/>
    <p:sldId id="306" r:id="rId33"/>
    <p:sldId id="307" r:id="rId34"/>
    <p:sldId id="305" r:id="rId35"/>
    <p:sldId id="295" r:id="rId36"/>
    <p:sldId id="285" r:id="rId37"/>
    <p:sldId id="283" r:id="rId38"/>
    <p:sldId id="284" r:id="rId39"/>
    <p:sldId id="266" r:id="rId40"/>
    <p:sldId id="298" r:id="rId41"/>
    <p:sldId id="335" r:id="rId42"/>
    <p:sldId id="338" r:id="rId43"/>
    <p:sldId id="310" r:id="rId44"/>
    <p:sldId id="340" r:id="rId45"/>
    <p:sldId id="313" r:id="rId46"/>
    <p:sldId id="314" r:id="rId47"/>
    <p:sldId id="341" r:id="rId48"/>
    <p:sldId id="343" r:id="rId49"/>
    <p:sldId id="342" r:id="rId50"/>
    <p:sldId id="344" r:id="rId51"/>
    <p:sldId id="345" r:id="rId52"/>
    <p:sldId id="353" r:id="rId53"/>
    <p:sldId id="354" r:id="rId54"/>
    <p:sldId id="346" r:id="rId55"/>
    <p:sldId id="352" r:id="rId56"/>
    <p:sldId id="347" r:id="rId57"/>
    <p:sldId id="348" r:id="rId58"/>
    <p:sldId id="349" r:id="rId59"/>
    <p:sldId id="350" r:id="rId60"/>
    <p:sldId id="351" r:id="rId61"/>
    <p:sldId id="339" r:id="rId62"/>
    <p:sldId id="355" r:id="rId63"/>
    <p:sldId id="312" r:id="rId64"/>
    <p:sldId id="315" r:id="rId65"/>
    <p:sldId id="362" r:id="rId66"/>
    <p:sldId id="373" r:id="rId67"/>
    <p:sldId id="363" r:id="rId68"/>
    <p:sldId id="364" r:id="rId69"/>
    <p:sldId id="361" r:id="rId70"/>
    <p:sldId id="366" r:id="rId71"/>
    <p:sldId id="368" r:id="rId72"/>
    <p:sldId id="369" r:id="rId73"/>
    <p:sldId id="370" r:id="rId74"/>
    <p:sldId id="371" r:id="rId75"/>
    <p:sldId id="270" r:id="rId76"/>
    <p:sldId id="365" r:id="rId77"/>
    <p:sldId id="374" r:id="rId78"/>
    <p:sldId id="372" r:id="rId79"/>
    <p:sldId id="357" r:id="rId80"/>
    <p:sldId id="375" r:id="rId81"/>
    <p:sldId id="376" r:id="rId82"/>
    <p:sldId id="379" r:id="rId83"/>
    <p:sldId id="316" r:id="rId84"/>
    <p:sldId id="317" r:id="rId85"/>
    <p:sldId id="381" r:id="rId86"/>
    <p:sldId id="380" r:id="rId87"/>
    <p:sldId id="388" r:id="rId88"/>
    <p:sldId id="382" r:id="rId89"/>
    <p:sldId id="378" r:id="rId90"/>
    <p:sldId id="386" r:id="rId91"/>
    <p:sldId id="377" r:id="rId92"/>
    <p:sldId id="390" r:id="rId93"/>
    <p:sldId id="391" r:id="rId94"/>
    <p:sldId id="383" r:id="rId95"/>
    <p:sldId id="393" r:id="rId96"/>
    <p:sldId id="395" r:id="rId97"/>
    <p:sldId id="394" r:id="rId98"/>
    <p:sldId id="392" r:id="rId99"/>
    <p:sldId id="384" r:id="rId100"/>
    <p:sldId id="385" r:id="rId101"/>
    <p:sldId id="389" r:id="rId102"/>
    <p:sldId id="446" r:id="rId103"/>
    <p:sldId id="358" r:id="rId104"/>
    <p:sldId id="318" r:id="rId105"/>
    <p:sldId id="356" r:id="rId106"/>
    <p:sldId id="319" r:id="rId107"/>
    <p:sldId id="396" r:id="rId108"/>
    <p:sldId id="397" r:id="rId109"/>
    <p:sldId id="320" r:id="rId110"/>
    <p:sldId id="398" r:id="rId111"/>
    <p:sldId id="321" r:id="rId112"/>
    <p:sldId id="311" r:id="rId113"/>
    <p:sldId id="417" r:id="rId114"/>
    <p:sldId id="418" r:id="rId115"/>
    <p:sldId id="419" r:id="rId116"/>
    <p:sldId id="297" r:id="rId117"/>
    <p:sldId id="420" r:id="rId118"/>
    <p:sldId id="299" r:id="rId119"/>
    <p:sldId id="296" r:id="rId120"/>
    <p:sldId id="367" r:id="rId121"/>
    <p:sldId id="300" r:id="rId122"/>
    <p:sldId id="423" r:id="rId123"/>
    <p:sldId id="424" r:id="rId124"/>
    <p:sldId id="425" r:id="rId125"/>
    <p:sldId id="426" r:id="rId126"/>
    <p:sldId id="408" r:id="rId127"/>
    <p:sldId id="409" r:id="rId128"/>
    <p:sldId id="427" r:id="rId129"/>
    <p:sldId id="399" r:id="rId130"/>
    <p:sldId id="410" r:id="rId131"/>
    <p:sldId id="428" r:id="rId132"/>
    <p:sldId id="402" r:id="rId133"/>
    <p:sldId id="432" r:id="rId134"/>
    <p:sldId id="403" r:id="rId135"/>
    <p:sldId id="433" r:id="rId136"/>
    <p:sldId id="434" r:id="rId137"/>
    <p:sldId id="435" r:id="rId138"/>
    <p:sldId id="411" r:id="rId139"/>
    <p:sldId id="436" r:id="rId140"/>
    <p:sldId id="412" r:id="rId141"/>
    <p:sldId id="414" r:id="rId142"/>
    <p:sldId id="415" r:id="rId143"/>
    <p:sldId id="438" r:id="rId144"/>
    <p:sldId id="437" r:id="rId145"/>
    <p:sldId id="416" r:id="rId146"/>
    <p:sldId id="429" r:id="rId147"/>
    <p:sldId id="430" r:id="rId148"/>
    <p:sldId id="422" r:id="rId149"/>
    <p:sldId id="400" r:id="rId150"/>
    <p:sldId id="401" r:id="rId151"/>
    <p:sldId id="439" r:id="rId152"/>
    <p:sldId id="440" r:id="rId153"/>
    <p:sldId id="272" r:id="rId154"/>
    <p:sldId id="441" r:id="rId155"/>
    <p:sldId id="442" r:id="rId156"/>
    <p:sldId id="443" r:id="rId157"/>
    <p:sldId id="444" r:id="rId158"/>
    <p:sldId id="445" r:id="rId159"/>
    <p:sldId id="457" r:id="rId160"/>
    <p:sldId id="447" r:id="rId161"/>
    <p:sldId id="450" r:id="rId162"/>
    <p:sldId id="451" r:id="rId163"/>
    <p:sldId id="452" r:id="rId164"/>
    <p:sldId id="453" r:id="rId165"/>
    <p:sldId id="455" r:id="rId166"/>
    <p:sldId id="454" r:id="rId167"/>
    <p:sldId id="456" r:id="rId168"/>
    <p:sldId id="448" r:id="rId169"/>
    <p:sldId id="449" r:id="rId170"/>
    <p:sldId id="458" r:id="rId171"/>
    <p:sldId id="459" r:id="rId172"/>
    <p:sldId id="460" r:id="rId173"/>
    <p:sldId id="483" r:id="rId174"/>
    <p:sldId id="473" r:id="rId175"/>
    <p:sldId id="464" r:id="rId176"/>
    <p:sldId id="474" r:id="rId177"/>
    <p:sldId id="476" r:id="rId178"/>
    <p:sldId id="479" r:id="rId179"/>
    <p:sldId id="480" r:id="rId180"/>
    <p:sldId id="477" r:id="rId181"/>
    <p:sldId id="478" r:id="rId182"/>
    <p:sldId id="481" r:id="rId183"/>
    <p:sldId id="482" r:id="rId184"/>
    <p:sldId id="465" r:id="rId185"/>
    <p:sldId id="466" r:id="rId186"/>
    <p:sldId id="467" r:id="rId187"/>
    <p:sldId id="484" r:id="rId188"/>
    <p:sldId id="485" r:id="rId189"/>
    <p:sldId id="486" r:id="rId190"/>
    <p:sldId id="463" r:id="rId191"/>
    <p:sldId id="462" r:id="rId192"/>
    <p:sldId id="468" r:id="rId193"/>
    <p:sldId id="475" r:id="rId194"/>
    <p:sldId id="469" r:id="rId195"/>
    <p:sldId id="470" r:id="rId196"/>
    <p:sldId id="488" r:id="rId197"/>
    <p:sldId id="461" r:id="rId198"/>
    <p:sldId id="487" r:id="rId199"/>
    <p:sldId id="471" r:id="rId200"/>
    <p:sldId id="472" r:id="rId20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ADC1A6-171E-433A-817D-58E9CC51A307}" v="176" dt="2023-08-14T04:17:39.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0" autoAdjust="0"/>
    <p:restoredTop sz="73529" autoAdjust="0"/>
  </p:normalViewPr>
  <p:slideViewPr>
    <p:cSldViewPr snapToGrid="0">
      <p:cViewPr varScale="1">
        <p:scale>
          <a:sx n="67" d="100"/>
          <a:sy n="67" d="100"/>
        </p:scale>
        <p:origin x="571"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 Quintella" userId="0401f16030b3bbcc" providerId="LiveId" clId="{F266282F-9079-40DC-9AA1-AD9F633F40CF}"/>
    <pc:docChg chg="undo custSel addSld modSld">
      <pc:chgData name="Gabriel Quintella" userId="0401f16030b3bbcc" providerId="LiveId" clId="{F266282F-9079-40DC-9AA1-AD9F633F40CF}" dt="2023-01-22T00:56:57.604" v="1385"/>
      <pc:docMkLst>
        <pc:docMk/>
      </pc:docMkLst>
      <pc:sldChg chg="addSp delSp modSp mod">
        <pc:chgData name="Gabriel Quintella" userId="0401f16030b3bbcc" providerId="LiveId" clId="{F266282F-9079-40DC-9AA1-AD9F633F40CF}" dt="2023-01-22T00:43:41.312" v="1000" actId="1036"/>
        <pc:sldMkLst>
          <pc:docMk/>
          <pc:sldMk cId="2271570557" sldId="256"/>
        </pc:sldMkLst>
        <pc:picChg chg="del">
          <ac:chgData name="Gabriel Quintella" userId="0401f16030b3bbcc" providerId="LiveId" clId="{F266282F-9079-40DC-9AA1-AD9F633F40CF}" dt="2023-01-22T00:43:17.629" v="955" actId="478"/>
          <ac:picMkLst>
            <pc:docMk/>
            <pc:sldMk cId="2271570557" sldId="256"/>
            <ac:picMk id="4" creationId="{570DE773-9B5C-F4FC-9336-7E44C4BC409A}"/>
          </ac:picMkLst>
        </pc:picChg>
        <pc:picChg chg="add mod">
          <ac:chgData name="Gabriel Quintella" userId="0401f16030b3bbcc" providerId="LiveId" clId="{F266282F-9079-40DC-9AA1-AD9F633F40CF}" dt="2023-01-22T00:43:30.758" v="971" actId="1035"/>
          <ac:picMkLst>
            <pc:docMk/>
            <pc:sldMk cId="2271570557" sldId="256"/>
            <ac:picMk id="8" creationId="{290682A3-6596-8001-C314-C58550B0579E}"/>
          </ac:picMkLst>
        </pc:picChg>
        <pc:picChg chg="add mod">
          <ac:chgData name="Gabriel Quintella" userId="0401f16030b3bbcc" providerId="LiveId" clId="{F266282F-9079-40DC-9AA1-AD9F633F40CF}" dt="2023-01-22T00:43:41.312" v="1000" actId="1036"/>
          <ac:picMkLst>
            <pc:docMk/>
            <pc:sldMk cId="2271570557" sldId="256"/>
            <ac:picMk id="9" creationId="{98E9B972-E883-2580-A2D6-3EBE83E6F568}"/>
          </ac:picMkLst>
        </pc:picChg>
      </pc:sldChg>
      <pc:sldChg chg="addSp modSp">
        <pc:chgData name="Gabriel Quintella" userId="0401f16030b3bbcc" providerId="LiveId" clId="{F266282F-9079-40DC-9AA1-AD9F633F40CF}" dt="2023-01-22T00:28:08.804" v="0"/>
        <pc:sldMkLst>
          <pc:docMk/>
          <pc:sldMk cId="1056102283" sldId="258"/>
        </pc:sldMkLst>
        <pc:spChg chg="add mod">
          <ac:chgData name="Gabriel Quintella" userId="0401f16030b3bbcc" providerId="LiveId" clId="{F266282F-9079-40DC-9AA1-AD9F633F40CF}" dt="2023-01-22T00:28:08.804" v="0"/>
          <ac:spMkLst>
            <pc:docMk/>
            <pc:sldMk cId="1056102283" sldId="258"/>
            <ac:spMk id="2" creationId="{DBF1E5A0-2A8B-F7A1-BBCC-0039E48B7B12}"/>
          </ac:spMkLst>
        </pc:spChg>
        <pc:spChg chg="add mod">
          <ac:chgData name="Gabriel Quintella" userId="0401f16030b3bbcc" providerId="LiveId" clId="{F266282F-9079-40DC-9AA1-AD9F633F40CF}" dt="2023-01-22T00:28:08.804" v="0"/>
          <ac:spMkLst>
            <pc:docMk/>
            <pc:sldMk cId="1056102283" sldId="258"/>
            <ac:spMk id="4" creationId="{4B67728A-C674-CBCB-0FD7-5393306684F8}"/>
          </ac:spMkLst>
        </pc:spChg>
        <pc:spChg chg="add mod">
          <ac:chgData name="Gabriel Quintella" userId="0401f16030b3bbcc" providerId="LiveId" clId="{F266282F-9079-40DC-9AA1-AD9F633F40CF}" dt="2023-01-22T00:28:08.804" v="0"/>
          <ac:spMkLst>
            <pc:docMk/>
            <pc:sldMk cId="1056102283" sldId="258"/>
            <ac:spMk id="5" creationId="{CEFB85FD-DD6D-8493-D153-4DE952BBE217}"/>
          </ac:spMkLst>
        </pc:spChg>
        <pc:spChg chg="add mod">
          <ac:chgData name="Gabriel Quintella" userId="0401f16030b3bbcc" providerId="LiveId" clId="{F266282F-9079-40DC-9AA1-AD9F633F40CF}" dt="2023-01-22T00:28:08.804" v="0"/>
          <ac:spMkLst>
            <pc:docMk/>
            <pc:sldMk cId="1056102283" sldId="258"/>
            <ac:spMk id="6" creationId="{3E3AD52C-BDE2-FC88-A421-0819D9B59750}"/>
          </ac:spMkLst>
        </pc:spChg>
        <pc:spChg chg="add mod">
          <ac:chgData name="Gabriel Quintella" userId="0401f16030b3bbcc" providerId="LiveId" clId="{F266282F-9079-40DC-9AA1-AD9F633F40CF}" dt="2023-01-22T00:28:08.804" v="0"/>
          <ac:spMkLst>
            <pc:docMk/>
            <pc:sldMk cId="1056102283" sldId="258"/>
            <ac:spMk id="7" creationId="{AB86318A-B27A-4E9C-F93E-99168D33C3BD}"/>
          </ac:spMkLst>
        </pc:spChg>
        <pc:picChg chg="add mod">
          <ac:chgData name="Gabriel Quintella" userId="0401f16030b3bbcc" providerId="LiveId" clId="{F266282F-9079-40DC-9AA1-AD9F633F40CF}" dt="2023-01-22T00:28:08.804" v="0"/>
          <ac:picMkLst>
            <pc:docMk/>
            <pc:sldMk cId="1056102283" sldId="258"/>
            <ac:picMk id="3" creationId="{2F02ECF8-3D9C-D5D5-7F00-B907A210D944}"/>
          </ac:picMkLst>
        </pc:picChg>
        <pc:picChg chg="add mod">
          <ac:chgData name="Gabriel Quintella" userId="0401f16030b3bbcc" providerId="LiveId" clId="{F266282F-9079-40DC-9AA1-AD9F633F40CF}" dt="2023-01-22T00:28:08.804" v="0"/>
          <ac:picMkLst>
            <pc:docMk/>
            <pc:sldMk cId="1056102283" sldId="258"/>
            <ac:picMk id="8" creationId="{53D92446-157C-024E-8784-83D0DC96F303}"/>
          </ac:picMkLst>
        </pc:picChg>
      </pc:sldChg>
      <pc:sldChg chg="addSp delSp modSp mod modAnim">
        <pc:chgData name="Gabriel Quintella" userId="0401f16030b3bbcc" providerId="LiveId" clId="{F266282F-9079-40DC-9AA1-AD9F633F40CF}" dt="2023-01-22T00:55:18.404" v="1380" actId="14100"/>
        <pc:sldMkLst>
          <pc:docMk/>
          <pc:sldMk cId="3936968260" sldId="259"/>
        </pc:sldMkLst>
        <pc:spChg chg="add del mod">
          <ac:chgData name="Gabriel Quintella" userId="0401f16030b3bbcc" providerId="LiveId" clId="{F266282F-9079-40DC-9AA1-AD9F633F40CF}" dt="2023-01-22T00:29:08.468" v="2"/>
          <ac:spMkLst>
            <pc:docMk/>
            <pc:sldMk cId="3936968260" sldId="259"/>
            <ac:spMk id="2" creationId="{314F04A2-FDAA-38D6-E17C-23842C9603FE}"/>
          </ac:spMkLst>
        </pc:spChg>
        <pc:spChg chg="add del mod">
          <ac:chgData name="Gabriel Quintella" userId="0401f16030b3bbcc" providerId="LiveId" clId="{F266282F-9079-40DC-9AA1-AD9F633F40CF}" dt="2023-01-22T00:29:08.468" v="2"/>
          <ac:spMkLst>
            <pc:docMk/>
            <pc:sldMk cId="3936968260" sldId="259"/>
            <ac:spMk id="3" creationId="{BF1D119C-EF62-510E-453F-82C937FA103F}"/>
          </ac:spMkLst>
        </pc:spChg>
        <pc:spChg chg="add mod">
          <ac:chgData name="Gabriel Quintella" userId="0401f16030b3bbcc" providerId="LiveId" clId="{F266282F-9079-40DC-9AA1-AD9F633F40CF}" dt="2023-01-22T00:29:40.574" v="50" actId="1035"/>
          <ac:spMkLst>
            <pc:docMk/>
            <pc:sldMk cId="3936968260" sldId="259"/>
            <ac:spMk id="4" creationId="{527DCD5D-AA3E-A293-D723-922608F52721}"/>
          </ac:spMkLst>
        </pc:spChg>
        <pc:spChg chg="add del mod">
          <ac:chgData name="Gabriel Quintella" userId="0401f16030b3bbcc" providerId="LiveId" clId="{F266282F-9079-40DC-9AA1-AD9F633F40CF}" dt="2023-01-22T00:29:20.294" v="4" actId="478"/>
          <ac:spMkLst>
            <pc:docMk/>
            <pc:sldMk cId="3936968260" sldId="259"/>
            <ac:spMk id="5" creationId="{AEC4AE21-84FE-A32B-ABCE-EA7BABBC7C21}"/>
          </ac:spMkLst>
        </pc:spChg>
        <pc:spChg chg="add mod">
          <ac:chgData name="Gabriel Quintella" userId="0401f16030b3bbcc" providerId="LiveId" clId="{F266282F-9079-40DC-9AA1-AD9F633F40CF}" dt="2023-01-22T00:29:47.616" v="99" actId="1035"/>
          <ac:spMkLst>
            <pc:docMk/>
            <pc:sldMk cId="3936968260" sldId="259"/>
            <ac:spMk id="6" creationId="{F0B260FB-7E0C-8424-90C5-150323A241AF}"/>
          </ac:spMkLst>
        </pc:spChg>
        <pc:spChg chg="add mod">
          <ac:chgData name="Gabriel Quintella" userId="0401f16030b3bbcc" providerId="LiveId" clId="{F266282F-9079-40DC-9AA1-AD9F633F40CF}" dt="2023-01-22T00:30:26.233" v="228" actId="1037"/>
          <ac:spMkLst>
            <pc:docMk/>
            <pc:sldMk cId="3936968260" sldId="259"/>
            <ac:spMk id="7" creationId="{CC6DA92B-5393-54D9-E6AC-D6838375B65A}"/>
          </ac:spMkLst>
        </pc:spChg>
        <pc:spChg chg="add mod">
          <ac:chgData name="Gabriel Quintella" userId="0401f16030b3bbcc" providerId="LiveId" clId="{F266282F-9079-40DC-9AA1-AD9F633F40CF}" dt="2023-01-22T00:37:11.380" v="397" actId="1038"/>
          <ac:spMkLst>
            <pc:docMk/>
            <pc:sldMk cId="3936968260" sldId="259"/>
            <ac:spMk id="8" creationId="{66FAE20C-D3DD-827F-F062-02590DA6F8F5}"/>
          </ac:spMkLst>
        </pc:spChg>
        <pc:spChg chg="add mod">
          <ac:chgData name="Gabriel Quintella" userId="0401f16030b3bbcc" providerId="LiveId" clId="{F266282F-9079-40DC-9AA1-AD9F633F40CF}" dt="2023-01-22T00:31:24.713" v="316" actId="207"/>
          <ac:spMkLst>
            <pc:docMk/>
            <pc:sldMk cId="3936968260" sldId="259"/>
            <ac:spMk id="9" creationId="{D2A64BEE-7863-B152-374E-F68116CF53C4}"/>
          </ac:spMkLst>
        </pc:spChg>
        <pc:spChg chg="add mod">
          <ac:chgData name="Gabriel Quintella" userId="0401f16030b3bbcc" providerId="LiveId" clId="{F266282F-9079-40DC-9AA1-AD9F633F40CF}" dt="2023-01-22T00:31:24.713" v="316" actId="207"/>
          <ac:spMkLst>
            <pc:docMk/>
            <pc:sldMk cId="3936968260" sldId="259"/>
            <ac:spMk id="10" creationId="{F57D50E0-1FB4-0730-AAD7-B6AEFD716500}"/>
          </ac:spMkLst>
        </pc:spChg>
        <pc:spChg chg="add del mod">
          <ac:chgData name="Gabriel Quintella" userId="0401f16030b3bbcc" providerId="LiveId" clId="{F266282F-9079-40DC-9AA1-AD9F633F40CF}" dt="2023-01-22T00:35:56.498" v="366" actId="478"/>
          <ac:spMkLst>
            <pc:docMk/>
            <pc:sldMk cId="3936968260" sldId="259"/>
            <ac:spMk id="11" creationId="{41DC5C59-C4EF-5FB7-B9A8-C50AD0F19ADF}"/>
          </ac:spMkLst>
        </pc:spChg>
        <pc:spChg chg="add mod">
          <ac:chgData name="Gabriel Quintella" userId="0401f16030b3bbcc" providerId="LiveId" clId="{F266282F-9079-40DC-9AA1-AD9F633F40CF}" dt="2023-01-22T00:36:19.640" v="373" actId="1076"/>
          <ac:spMkLst>
            <pc:docMk/>
            <pc:sldMk cId="3936968260" sldId="259"/>
            <ac:spMk id="12" creationId="{909A475F-E178-075B-6669-7D7335140F20}"/>
          </ac:spMkLst>
        </pc:spChg>
        <pc:spChg chg="add mod">
          <ac:chgData name="Gabriel Quintella" userId="0401f16030b3bbcc" providerId="LiveId" clId="{F266282F-9079-40DC-9AA1-AD9F633F40CF}" dt="2023-01-22T00:37:07.240" v="384" actId="1076"/>
          <ac:spMkLst>
            <pc:docMk/>
            <pc:sldMk cId="3936968260" sldId="259"/>
            <ac:spMk id="13" creationId="{2A7FDCA8-C154-B950-4131-C553ACAB9806}"/>
          </ac:spMkLst>
        </pc:spChg>
        <pc:spChg chg="add mod">
          <ac:chgData name="Gabriel Quintella" userId="0401f16030b3bbcc" providerId="LiveId" clId="{F266282F-9079-40DC-9AA1-AD9F633F40CF}" dt="2023-01-22T00:38:02.470" v="542" actId="1037"/>
          <ac:spMkLst>
            <pc:docMk/>
            <pc:sldMk cId="3936968260" sldId="259"/>
            <ac:spMk id="14" creationId="{5CEFCB87-842B-AB02-2176-5590381F9B37}"/>
          </ac:spMkLst>
        </pc:spChg>
        <pc:spChg chg="add mod">
          <ac:chgData name="Gabriel Quintella" userId="0401f16030b3bbcc" providerId="LiveId" clId="{F266282F-9079-40DC-9AA1-AD9F633F40CF}" dt="2023-01-22T00:38:54.200" v="764" actId="1035"/>
          <ac:spMkLst>
            <pc:docMk/>
            <pc:sldMk cId="3936968260" sldId="259"/>
            <ac:spMk id="15" creationId="{F681D3DF-6A0E-D248-10D1-B9D763A175B9}"/>
          </ac:spMkLst>
        </pc:spChg>
        <pc:spChg chg="add mod">
          <ac:chgData name="Gabriel Quintella" userId="0401f16030b3bbcc" providerId="LiveId" clId="{F266282F-9079-40DC-9AA1-AD9F633F40CF}" dt="2023-01-22T00:39:19.150" v="770" actId="1076"/>
          <ac:spMkLst>
            <pc:docMk/>
            <pc:sldMk cId="3936968260" sldId="259"/>
            <ac:spMk id="16" creationId="{D648660F-A3BA-6B62-CA38-765D4D540211}"/>
          </ac:spMkLst>
        </pc:spChg>
        <pc:spChg chg="add mod">
          <ac:chgData name="Gabriel Quintella" userId="0401f16030b3bbcc" providerId="LiveId" clId="{F266282F-9079-40DC-9AA1-AD9F633F40CF}" dt="2023-01-22T00:39:59.563" v="884" actId="20577"/>
          <ac:spMkLst>
            <pc:docMk/>
            <pc:sldMk cId="3936968260" sldId="259"/>
            <ac:spMk id="18" creationId="{587FD934-A774-6654-6FD7-113055DEA995}"/>
          </ac:spMkLst>
        </pc:spChg>
        <pc:spChg chg="add mod">
          <ac:chgData name="Gabriel Quintella" userId="0401f16030b3bbcc" providerId="LiveId" clId="{F266282F-9079-40DC-9AA1-AD9F633F40CF}" dt="2023-01-22T00:41:09.473" v="945" actId="20577"/>
          <ac:spMkLst>
            <pc:docMk/>
            <pc:sldMk cId="3936968260" sldId="259"/>
            <ac:spMk id="19" creationId="{961382B2-2E5A-5322-80A4-29B675F861F7}"/>
          </ac:spMkLst>
        </pc:spChg>
        <pc:spChg chg="add mod">
          <ac:chgData name="Gabriel Quintella" userId="0401f16030b3bbcc" providerId="LiveId" clId="{F266282F-9079-40DC-9AA1-AD9F633F40CF}" dt="2023-01-22T00:40:46.448" v="885"/>
          <ac:spMkLst>
            <pc:docMk/>
            <pc:sldMk cId="3936968260" sldId="259"/>
            <ac:spMk id="20" creationId="{39044403-16C0-B33B-2CF5-9FCDE9AC5EAC}"/>
          </ac:spMkLst>
        </pc:spChg>
        <pc:picChg chg="add mod">
          <ac:chgData name="Gabriel Quintella" userId="0401f16030b3bbcc" providerId="LiveId" clId="{F266282F-9079-40DC-9AA1-AD9F633F40CF}" dt="2023-01-22T00:39:28.322" v="773" actId="1076"/>
          <ac:picMkLst>
            <pc:docMk/>
            <pc:sldMk cId="3936968260" sldId="259"/>
            <ac:picMk id="17" creationId="{D7012DD9-AD53-2821-45FE-9B1B4EA3CCAD}"/>
          </ac:picMkLst>
        </pc:picChg>
        <pc:picChg chg="add mod">
          <ac:chgData name="Gabriel Quintella" userId="0401f16030b3bbcc" providerId="LiveId" clId="{F266282F-9079-40DC-9AA1-AD9F633F40CF}" dt="2023-01-22T00:55:18.404" v="1380" actId="14100"/>
          <ac:picMkLst>
            <pc:docMk/>
            <pc:sldMk cId="3936968260" sldId="259"/>
            <ac:picMk id="22" creationId="{088DFED7-FCBF-74A9-C4B4-D96F21EBE155}"/>
          </ac:picMkLst>
        </pc:picChg>
      </pc:sldChg>
      <pc:sldChg chg="addSp modSp mod modAnim">
        <pc:chgData name="Gabriel Quintella" userId="0401f16030b3bbcc" providerId="LiveId" clId="{F266282F-9079-40DC-9AA1-AD9F633F40CF}" dt="2023-01-22T00:42:53.315" v="954" actId="207"/>
        <pc:sldMkLst>
          <pc:docMk/>
          <pc:sldMk cId="646899838" sldId="260"/>
        </pc:sldMkLst>
        <pc:spChg chg="add mod">
          <ac:chgData name="Gabriel Quintella" userId="0401f16030b3bbcc" providerId="LiveId" clId="{F266282F-9079-40DC-9AA1-AD9F633F40CF}" dt="2023-01-22T00:42:47.682" v="952" actId="207"/>
          <ac:spMkLst>
            <pc:docMk/>
            <pc:sldMk cId="646899838" sldId="260"/>
            <ac:spMk id="2" creationId="{7E98A66C-C505-D1B1-76F3-774E5DBCF75B}"/>
          </ac:spMkLst>
        </pc:spChg>
        <pc:spChg chg="add mod">
          <ac:chgData name="Gabriel Quintella" userId="0401f16030b3bbcc" providerId="LiveId" clId="{F266282F-9079-40DC-9AA1-AD9F633F40CF}" dt="2023-01-22T00:42:53.315" v="954" actId="207"/>
          <ac:spMkLst>
            <pc:docMk/>
            <pc:sldMk cId="646899838" sldId="260"/>
            <ac:spMk id="3" creationId="{CE291A49-1769-1936-4362-F17D140E6E03}"/>
          </ac:spMkLst>
        </pc:spChg>
        <pc:spChg chg="add mod">
          <ac:chgData name="Gabriel Quintella" userId="0401f16030b3bbcc" providerId="LiveId" clId="{F266282F-9079-40DC-9AA1-AD9F633F40CF}" dt="2023-01-22T00:41:50.416" v="946"/>
          <ac:spMkLst>
            <pc:docMk/>
            <pc:sldMk cId="646899838" sldId="260"/>
            <ac:spMk id="4" creationId="{C3CFE9B4-E1D4-4AFB-B7AF-4AAF9BE0A13B}"/>
          </ac:spMkLst>
        </pc:spChg>
        <pc:spChg chg="add mod">
          <ac:chgData name="Gabriel Quintella" userId="0401f16030b3bbcc" providerId="LiveId" clId="{F266282F-9079-40DC-9AA1-AD9F633F40CF}" dt="2023-01-22T00:41:50.416" v="946"/>
          <ac:spMkLst>
            <pc:docMk/>
            <pc:sldMk cId="646899838" sldId="260"/>
            <ac:spMk id="5" creationId="{41CD3FD3-C6DF-ABC4-0B35-FEA4ACCBDE22}"/>
          </ac:spMkLst>
        </pc:spChg>
        <pc:spChg chg="add mod">
          <ac:chgData name="Gabriel Quintella" userId="0401f16030b3bbcc" providerId="LiveId" clId="{F266282F-9079-40DC-9AA1-AD9F633F40CF}" dt="2023-01-22T00:41:50.416" v="946"/>
          <ac:spMkLst>
            <pc:docMk/>
            <pc:sldMk cId="646899838" sldId="260"/>
            <ac:spMk id="6" creationId="{4EA6C231-3183-535D-A1F7-B61C792EEAC6}"/>
          </ac:spMkLst>
        </pc:spChg>
        <pc:spChg chg="add mod">
          <ac:chgData name="Gabriel Quintella" userId="0401f16030b3bbcc" providerId="LiveId" clId="{F266282F-9079-40DC-9AA1-AD9F633F40CF}" dt="2023-01-22T00:42:27.887" v="950" actId="2711"/>
          <ac:spMkLst>
            <pc:docMk/>
            <pc:sldMk cId="646899838" sldId="260"/>
            <ac:spMk id="10" creationId="{0343CB2C-D412-7B80-4D7B-9A555D815283}"/>
          </ac:spMkLst>
        </pc:spChg>
        <pc:spChg chg="add mod">
          <ac:chgData name="Gabriel Quintella" userId="0401f16030b3bbcc" providerId="LiveId" clId="{F266282F-9079-40DC-9AA1-AD9F633F40CF}" dt="2023-01-22T00:42:12.329" v="947"/>
          <ac:spMkLst>
            <pc:docMk/>
            <pc:sldMk cId="646899838" sldId="260"/>
            <ac:spMk id="11" creationId="{27C1E0A3-E41E-8F54-4D63-E4B69C631840}"/>
          </ac:spMkLst>
        </pc:spChg>
        <pc:picChg chg="add mod">
          <ac:chgData name="Gabriel Quintella" userId="0401f16030b3bbcc" providerId="LiveId" clId="{F266282F-9079-40DC-9AA1-AD9F633F40CF}" dt="2023-01-22T00:41:50.416" v="946"/>
          <ac:picMkLst>
            <pc:docMk/>
            <pc:sldMk cId="646899838" sldId="260"/>
            <ac:picMk id="7" creationId="{D21FABAF-B877-5F98-A9C0-3DF46252C33E}"/>
          </ac:picMkLst>
        </pc:picChg>
        <pc:picChg chg="add mod">
          <ac:chgData name="Gabriel Quintella" userId="0401f16030b3bbcc" providerId="LiveId" clId="{F266282F-9079-40DC-9AA1-AD9F633F40CF}" dt="2023-01-22T00:41:50.416" v="946"/>
          <ac:picMkLst>
            <pc:docMk/>
            <pc:sldMk cId="646899838" sldId="260"/>
            <ac:picMk id="8" creationId="{658D327E-3570-BC79-4431-6061E2FB6D54}"/>
          </ac:picMkLst>
        </pc:picChg>
        <pc:picChg chg="add mod">
          <ac:chgData name="Gabriel Quintella" userId="0401f16030b3bbcc" providerId="LiveId" clId="{F266282F-9079-40DC-9AA1-AD9F633F40CF}" dt="2023-01-22T00:41:50.416" v="946"/>
          <ac:picMkLst>
            <pc:docMk/>
            <pc:sldMk cId="646899838" sldId="260"/>
            <ac:picMk id="9" creationId="{E4C145FA-8A36-9BA5-15A5-C4547B2A168E}"/>
          </ac:picMkLst>
        </pc:picChg>
      </pc:sldChg>
      <pc:sldChg chg="addSp delSp modSp mod modAnim">
        <pc:chgData name="Gabriel Quintella" userId="0401f16030b3bbcc" providerId="LiveId" clId="{F266282F-9079-40DC-9AA1-AD9F633F40CF}" dt="2023-01-22T00:55:38.647" v="1381"/>
        <pc:sldMkLst>
          <pc:docMk/>
          <pc:sldMk cId="1857210331" sldId="261"/>
        </pc:sldMkLst>
        <pc:spChg chg="add mod">
          <ac:chgData name="Gabriel Quintella" userId="0401f16030b3bbcc" providerId="LiveId" clId="{F266282F-9079-40DC-9AA1-AD9F633F40CF}" dt="2023-01-22T00:44:42.830" v="1001"/>
          <ac:spMkLst>
            <pc:docMk/>
            <pc:sldMk cId="1857210331" sldId="261"/>
            <ac:spMk id="2" creationId="{CBABCADF-6E71-C00E-A1DC-F1D60794ED4B}"/>
          </ac:spMkLst>
        </pc:spChg>
        <pc:spChg chg="add del mod">
          <ac:chgData name="Gabriel Quintella" userId="0401f16030b3bbcc" providerId="LiveId" clId="{F266282F-9079-40DC-9AA1-AD9F633F40CF}" dt="2023-01-22T00:44:48.661" v="1003" actId="478"/>
          <ac:spMkLst>
            <pc:docMk/>
            <pc:sldMk cId="1857210331" sldId="261"/>
            <ac:spMk id="3" creationId="{306D17D9-793E-A003-78E2-845FD6E93ECF}"/>
          </ac:spMkLst>
        </pc:spChg>
        <pc:spChg chg="add del mod">
          <ac:chgData name="Gabriel Quintella" userId="0401f16030b3bbcc" providerId="LiveId" clId="{F266282F-9079-40DC-9AA1-AD9F633F40CF}" dt="2023-01-22T00:44:56.744" v="1004" actId="478"/>
          <ac:spMkLst>
            <pc:docMk/>
            <pc:sldMk cId="1857210331" sldId="261"/>
            <ac:spMk id="4" creationId="{C1174040-4661-99AE-D2EE-918EB9CC24CA}"/>
          </ac:spMkLst>
        </pc:spChg>
        <pc:spChg chg="add mod">
          <ac:chgData name="Gabriel Quintella" userId="0401f16030b3bbcc" providerId="LiveId" clId="{F266282F-9079-40DC-9AA1-AD9F633F40CF}" dt="2023-01-22T00:44:42.830" v="1001"/>
          <ac:spMkLst>
            <pc:docMk/>
            <pc:sldMk cId="1857210331" sldId="261"/>
            <ac:spMk id="5" creationId="{1F533D09-D700-8FCD-7D24-00EE4E4BB058}"/>
          </ac:spMkLst>
        </pc:spChg>
        <pc:spChg chg="add mod">
          <ac:chgData name="Gabriel Quintella" userId="0401f16030b3bbcc" providerId="LiveId" clId="{F266282F-9079-40DC-9AA1-AD9F633F40CF}" dt="2023-01-22T00:44:42.830" v="1001"/>
          <ac:spMkLst>
            <pc:docMk/>
            <pc:sldMk cId="1857210331" sldId="261"/>
            <ac:spMk id="10" creationId="{B26C4A7A-F491-3CEF-D492-EC50B527141E}"/>
          </ac:spMkLst>
        </pc:spChg>
        <pc:spChg chg="add mod">
          <ac:chgData name="Gabriel Quintella" userId="0401f16030b3bbcc" providerId="LiveId" clId="{F266282F-9079-40DC-9AA1-AD9F633F40CF}" dt="2023-01-22T00:44:42.830" v="1001"/>
          <ac:spMkLst>
            <pc:docMk/>
            <pc:sldMk cId="1857210331" sldId="261"/>
            <ac:spMk id="11" creationId="{C099FBAE-C17D-B467-B6E5-83A14FCCD62B}"/>
          </ac:spMkLst>
        </pc:spChg>
        <pc:spChg chg="add mod">
          <ac:chgData name="Gabriel Quintella" userId="0401f16030b3bbcc" providerId="LiveId" clId="{F266282F-9079-40DC-9AA1-AD9F633F40CF}" dt="2023-01-22T00:44:42.830" v="1001"/>
          <ac:spMkLst>
            <pc:docMk/>
            <pc:sldMk cId="1857210331" sldId="261"/>
            <ac:spMk id="12" creationId="{6F5AD7C7-7CFF-B738-3D6F-A499DACB0FE2}"/>
          </ac:spMkLst>
        </pc:spChg>
        <pc:spChg chg="add mod">
          <ac:chgData name="Gabriel Quintella" userId="0401f16030b3bbcc" providerId="LiveId" clId="{F266282F-9079-40DC-9AA1-AD9F633F40CF}" dt="2023-01-22T00:44:42.830" v="1001"/>
          <ac:spMkLst>
            <pc:docMk/>
            <pc:sldMk cId="1857210331" sldId="261"/>
            <ac:spMk id="13" creationId="{CDA51810-113B-307A-BFA3-379F4EC7E23C}"/>
          </ac:spMkLst>
        </pc:spChg>
        <pc:spChg chg="add mod">
          <ac:chgData name="Gabriel Quintella" userId="0401f16030b3bbcc" providerId="LiveId" clId="{F266282F-9079-40DC-9AA1-AD9F633F40CF}" dt="2023-01-22T00:44:42.830" v="1001"/>
          <ac:spMkLst>
            <pc:docMk/>
            <pc:sldMk cId="1857210331" sldId="261"/>
            <ac:spMk id="14" creationId="{0269D837-2061-54CF-88B4-74A2267FD055}"/>
          </ac:spMkLst>
        </pc:spChg>
        <pc:spChg chg="add mod">
          <ac:chgData name="Gabriel Quintella" userId="0401f16030b3bbcc" providerId="LiveId" clId="{F266282F-9079-40DC-9AA1-AD9F633F40CF}" dt="2023-01-22T00:44:42.830" v="1001"/>
          <ac:spMkLst>
            <pc:docMk/>
            <pc:sldMk cId="1857210331" sldId="261"/>
            <ac:spMk id="15" creationId="{E7565AFE-D326-A6FB-259F-EC9A9683EC54}"/>
          </ac:spMkLst>
        </pc:spChg>
        <pc:spChg chg="add mod">
          <ac:chgData name="Gabriel Quintella" userId="0401f16030b3bbcc" providerId="LiveId" clId="{F266282F-9079-40DC-9AA1-AD9F633F40CF}" dt="2023-01-22T00:44:42.830" v="1001"/>
          <ac:spMkLst>
            <pc:docMk/>
            <pc:sldMk cId="1857210331" sldId="261"/>
            <ac:spMk id="16" creationId="{D57ABBB3-7315-5B80-E9F7-6174FC9BC8FF}"/>
          </ac:spMkLst>
        </pc:spChg>
        <pc:spChg chg="add mod">
          <ac:chgData name="Gabriel Quintella" userId="0401f16030b3bbcc" providerId="LiveId" clId="{F266282F-9079-40DC-9AA1-AD9F633F40CF}" dt="2023-01-22T00:44:42.830" v="1001"/>
          <ac:spMkLst>
            <pc:docMk/>
            <pc:sldMk cId="1857210331" sldId="261"/>
            <ac:spMk id="17" creationId="{24486300-CF75-C679-863A-2D21783BB0E5}"/>
          </ac:spMkLst>
        </pc:spChg>
        <pc:spChg chg="add mod">
          <ac:chgData name="Gabriel Quintella" userId="0401f16030b3bbcc" providerId="LiveId" clId="{F266282F-9079-40DC-9AA1-AD9F633F40CF}" dt="2023-01-22T00:44:42.830" v="1001"/>
          <ac:spMkLst>
            <pc:docMk/>
            <pc:sldMk cId="1857210331" sldId="261"/>
            <ac:spMk id="18" creationId="{4F423022-EB05-9FE2-6D04-F67CAFEF763B}"/>
          </ac:spMkLst>
        </pc:spChg>
        <pc:spChg chg="add del mod">
          <ac:chgData name="Gabriel Quintella" userId="0401f16030b3bbcc" providerId="LiveId" clId="{F266282F-9079-40DC-9AA1-AD9F633F40CF}" dt="2023-01-22T00:45:28.029" v="1027" actId="478"/>
          <ac:spMkLst>
            <pc:docMk/>
            <pc:sldMk cId="1857210331" sldId="261"/>
            <ac:spMk id="19" creationId="{08FC7AFE-6C55-87F4-F965-94D10A19480B}"/>
          </ac:spMkLst>
        </pc:spChg>
        <pc:spChg chg="add mod">
          <ac:chgData name="Gabriel Quintella" userId="0401f16030b3bbcc" providerId="LiveId" clId="{F266282F-9079-40DC-9AA1-AD9F633F40CF}" dt="2023-01-22T00:45:18.686" v="1026" actId="20577"/>
          <ac:spMkLst>
            <pc:docMk/>
            <pc:sldMk cId="1857210331" sldId="261"/>
            <ac:spMk id="20" creationId="{CC54EAD9-837C-77DF-8539-B009024CDFD8}"/>
          </ac:spMkLst>
        </pc:spChg>
        <pc:spChg chg="add mod">
          <ac:chgData name="Gabriel Quintella" userId="0401f16030b3bbcc" providerId="LiveId" clId="{F266282F-9079-40DC-9AA1-AD9F633F40CF}" dt="2023-01-22T00:45:07.044" v="1005"/>
          <ac:spMkLst>
            <pc:docMk/>
            <pc:sldMk cId="1857210331" sldId="261"/>
            <ac:spMk id="21" creationId="{8E424C25-B2F3-1616-D056-5BD90D81AA52}"/>
          </ac:spMkLst>
        </pc:spChg>
        <pc:picChg chg="add mod">
          <ac:chgData name="Gabriel Quintella" userId="0401f16030b3bbcc" providerId="LiveId" clId="{F266282F-9079-40DC-9AA1-AD9F633F40CF}" dt="2023-01-22T00:44:42.830" v="1001"/>
          <ac:picMkLst>
            <pc:docMk/>
            <pc:sldMk cId="1857210331" sldId="261"/>
            <ac:picMk id="6" creationId="{DF584B47-EA82-DA6F-021E-341DA1342E35}"/>
          </ac:picMkLst>
        </pc:picChg>
        <pc:picChg chg="add mod">
          <ac:chgData name="Gabriel Quintella" userId="0401f16030b3bbcc" providerId="LiveId" clId="{F266282F-9079-40DC-9AA1-AD9F633F40CF}" dt="2023-01-22T00:44:42.830" v="1001"/>
          <ac:picMkLst>
            <pc:docMk/>
            <pc:sldMk cId="1857210331" sldId="261"/>
            <ac:picMk id="7" creationId="{7B25A47E-340A-6C75-7581-12131D4794A0}"/>
          </ac:picMkLst>
        </pc:picChg>
        <pc:picChg chg="add mod">
          <ac:chgData name="Gabriel Quintella" userId="0401f16030b3bbcc" providerId="LiveId" clId="{F266282F-9079-40DC-9AA1-AD9F633F40CF}" dt="2023-01-22T00:44:42.830" v="1001"/>
          <ac:picMkLst>
            <pc:docMk/>
            <pc:sldMk cId="1857210331" sldId="261"/>
            <ac:picMk id="8" creationId="{40C58FA5-6BB4-CB8A-D14E-4DCC0EE734BD}"/>
          </ac:picMkLst>
        </pc:picChg>
        <pc:picChg chg="add mod">
          <ac:chgData name="Gabriel Quintella" userId="0401f16030b3bbcc" providerId="LiveId" clId="{F266282F-9079-40DC-9AA1-AD9F633F40CF}" dt="2023-01-22T00:44:42.830" v="1001"/>
          <ac:picMkLst>
            <pc:docMk/>
            <pc:sldMk cId="1857210331" sldId="261"/>
            <ac:picMk id="9" creationId="{B60D9380-FFD2-F058-4700-00A4BD686A82}"/>
          </ac:picMkLst>
        </pc:picChg>
        <pc:picChg chg="add mod">
          <ac:chgData name="Gabriel Quintella" userId="0401f16030b3bbcc" providerId="LiveId" clId="{F266282F-9079-40DC-9AA1-AD9F633F40CF}" dt="2023-01-22T00:55:38.647" v="1381"/>
          <ac:picMkLst>
            <pc:docMk/>
            <pc:sldMk cId="1857210331" sldId="261"/>
            <ac:picMk id="22" creationId="{77B14C4A-1424-2043-905F-FCC87C2771AD}"/>
          </ac:picMkLst>
        </pc:picChg>
      </pc:sldChg>
      <pc:sldChg chg="addSp delSp modSp mod modAnim">
        <pc:chgData name="Gabriel Quintella" userId="0401f16030b3bbcc" providerId="LiveId" clId="{F266282F-9079-40DC-9AA1-AD9F633F40CF}" dt="2023-01-22T00:55:43.329" v="1382"/>
        <pc:sldMkLst>
          <pc:docMk/>
          <pc:sldMk cId="2473257432" sldId="262"/>
        </pc:sldMkLst>
        <pc:spChg chg="add mod">
          <ac:chgData name="Gabriel Quintella" userId="0401f16030b3bbcc" providerId="LiveId" clId="{F266282F-9079-40DC-9AA1-AD9F633F40CF}" dt="2023-01-22T00:45:47.852" v="1065" actId="20577"/>
          <ac:spMkLst>
            <pc:docMk/>
            <pc:sldMk cId="2473257432" sldId="262"/>
            <ac:spMk id="2" creationId="{D141B91A-BF9E-FDB7-4F2E-5348E1C8274E}"/>
          </ac:spMkLst>
        </pc:spChg>
        <pc:spChg chg="add mod">
          <ac:chgData name="Gabriel Quintella" userId="0401f16030b3bbcc" providerId="LiveId" clId="{F266282F-9079-40DC-9AA1-AD9F633F40CF}" dt="2023-01-22T00:45:33.990" v="1028"/>
          <ac:spMkLst>
            <pc:docMk/>
            <pc:sldMk cId="2473257432" sldId="262"/>
            <ac:spMk id="3" creationId="{970ABC5E-B5B0-CEEA-D896-536BA328F39B}"/>
          </ac:spMkLst>
        </pc:spChg>
        <pc:spChg chg="add mod">
          <ac:chgData name="Gabriel Quintella" userId="0401f16030b3bbcc" providerId="LiveId" clId="{F266282F-9079-40DC-9AA1-AD9F633F40CF}" dt="2023-01-22T00:47:35.180" v="1088" actId="14100"/>
          <ac:spMkLst>
            <pc:docMk/>
            <pc:sldMk cId="2473257432" sldId="262"/>
            <ac:spMk id="7" creationId="{7D5B3B8F-3CE3-7D76-A50E-C8F83F55B3DA}"/>
          </ac:spMkLst>
        </pc:spChg>
        <pc:spChg chg="add mod">
          <ac:chgData name="Gabriel Quintella" userId="0401f16030b3bbcc" providerId="LiveId" clId="{F266282F-9079-40DC-9AA1-AD9F633F40CF}" dt="2023-01-22T00:47:26.567" v="1086" actId="1076"/>
          <ac:spMkLst>
            <pc:docMk/>
            <pc:sldMk cId="2473257432" sldId="262"/>
            <ac:spMk id="8" creationId="{B31A6E4A-F930-201F-A147-8C221BE8E10E}"/>
          </ac:spMkLst>
        </pc:spChg>
        <pc:spChg chg="add mod">
          <ac:chgData name="Gabriel Quintella" userId="0401f16030b3bbcc" providerId="LiveId" clId="{F266282F-9079-40DC-9AA1-AD9F633F40CF}" dt="2023-01-22T00:47:26.567" v="1086" actId="1076"/>
          <ac:spMkLst>
            <pc:docMk/>
            <pc:sldMk cId="2473257432" sldId="262"/>
            <ac:spMk id="9" creationId="{88C91C14-AABE-504A-8AAD-748CC4E47A7D}"/>
          </ac:spMkLst>
        </pc:spChg>
        <pc:spChg chg="add mod">
          <ac:chgData name="Gabriel Quintella" userId="0401f16030b3bbcc" providerId="LiveId" clId="{F266282F-9079-40DC-9AA1-AD9F633F40CF}" dt="2023-01-22T00:47:26.567" v="1086" actId="1076"/>
          <ac:spMkLst>
            <pc:docMk/>
            <pc:sldMk cId="2473257432" sldId="262"/>
            <ac:spMk id="10" creationId="{AFC33A9B-2423-83E2-1803-311576D9A30C}"/>
          </ac:spMkLst>
        </pc:spChg>
        <pc:spChg chg="add mod">
          <ac:chgData name="Gabriel Quintella" userId="0401f16030b3bbcc" providerId="LiveId" clId="{F266282F-9079-40DC-9AA1-AD9F633F40CF}" dt="2023-01-22T00:47:26.567" v="1086" actId="1076"/>
          <ac:spMkLst>
            <pc:docMk/>
            <pc:sldMk cId="2473257432" sldId="262"/>
            <ac:spMk id="12" creationId="{54644092-9621-29F1-EE4D-9AE937CBE379}"/>
          </ac:spMkLst>
        </pc:spChg>
        <pc:spChg chg="add mod">
          <ac:chgData name="Gabriel Quintella" userId="0401f16030b3bbcc" providerId="LiveId" clId="{F266282F-9079-40DC-9AA1-AD9F633F40CF}" dt="2023-01-22T00:47:26.567" v="1086" actId="1076"/>
          <ac:spMkLst>
            <pc:docMk/>
            <pc:sldMk cId="2473257432" sldId="262"/>
            <ac:spMk id="13" creationId="{C9409CC8-3D63-3089-B441-63E20409DBBA}"/>
          </ac:spMkLst>
        </pc:spChg>
        <pc:spChg chg="add mod">
          <ac:chgData name="Gabriel Quintella" userId="0401f16030b3bbcc" providerId="LiveId" clId="{F266282F-9079-40DC-9AA1-AD9F633F40CF}" dt="2023-01-22T00:47:26.567" v="1086" actId="1076"/>
          <ac:spMkLst>
            <pc:docMk/>
            <pc:sldMk cId="2473257432" sldId="262"/>
            <ac:spMk id="14" creationId="{233E7B36-C871-F60E-8490-74645D1FE7A5}"/>
          </ac:spMkLst>
        </pc:spChg>
        <pc:spChg chg="add mod">
          <ac:chgData name="Gabriel Quintella" userId="0401f16030b3bbcc" providerId="LiveId" clId="{F266282F-9079-40DC-9AA1-AD9F633F40CF}" dt="2023-01-22T00:47:26.567" v="1086" actId="1076"/>
          <ac:spMkLst>
            <pc:docMk/>
            <pc:sldMk cId="2473257432" sldId="262"/>
            <ac:spMk id="15" creationId="{9F1971E8-F5EB-9D89-D15E-8C46D2D32812}"/>
          </ac:spMkLst>
        </pc:spChg>
        <pc:spChg chg="add mod">
          <ac:chgData name="Gabriel Quintella" userId="0401f16030b3bbcc" providerId="LiveId" clId="{F266282F-9079-40DC-9AA1-AD9F633F40CF}" dt="2023-01-22T00:47:26.567" v="1086" actId="1076"/>
          <ac:spMkLst>
            <pc:docMk/>
            <pc:sldMk cId="2473257432" sldId="262"/>
            <ac:spMk id="16" creationId="{4DA1608E-0C8C-2A58-ECF8-F7217AA3F4E3}"/>
          </ac:spMkLst>
        </pc:spChg>
        <pc:spChg chg="add del mod">
          <ac:chgData name="Gabriel Quintella" userId="0401f16030b3bbcc" providerId="LiveId" clId="{F266282F-9079-40DC-9AA1-AD9F633F40CF}" dt="2023-01-22T00:47:09.558" v="1082" actId="478"/>
          <ac:spMkLst>
            <pc:docMk/>
            <pc:sldMk cId="2473257432" sldId="262"/>
            <ac:spMk id="22" creationId="{399A1FD6-D1FB-0B94-A6B7-178E59EDFAFC}"/>
          </ac:spMkLst>
        </pc:spChg>
        <pc:spChg chg="add del mod">
          <ac:chgData name="Gabriel Quintella" userId="0401f16030b3bbcc" providerId="LiveId" clId="{F266282F-9079-40DC-9AA1-AD9F633F40CF}" dt="2023-01-22T00:46:50.841" v="1079" actId="478"/>
          <ac:spMkLst>
            <pc:docMk/>
            <pc:sldMk cId="2473257432" sldId="262"/>
            <ac:spMk id="23" creationId="{289C0A9A-0188-C208-88D7-6FAE8B6D5C45}"/>
          </ac:spMkLst>
        </pc:spChg>
        <pc:spChg chg="add mod">
          <ac:chgData name="Gabriel Quintella" userId="0401f16030b3bbcc" providerId="LiveId" clId="{F266282F-9079-40DC-9AA1-AD9F633F40CF}" dt="2023-01-22T00:47:40.514" v="1090" actId="14100"/>
          <ac:spMkLst>
            <pc:docMk/>
            <pc:sldMk cId="2473257432" sldId="262"/>
            <ac:spMk id="24" creationId="{DB28A657-676C-C7C7-2DFE-F4A64F70B159}"/>
          </ac:spMkLst>
        </pc:spChg>
        <pc:spChg chg="add del mod">
          <ac:chgData name="Gabriel Quintella" userId="0401f16030b3bbcc" providerId="LiveId" clId="{F266282F-9079-40DC-9AA1-AD9F633F40CF}" dt="2023-01-22T00:46:31.549" v="1070" actId="478"/>
          <ac:spMkLst>
            <pc:docMk/>
            <pc:sldMk cId="2473257432" sldId="262"/>
            <ac:spMk id="31" creationId="{FFBF16A3-9B14-FDC3-0333-0CCF43FC6AE9}"/>
          </ac:spMkLst>
        </pc:spChg>
        <pc:spChg chg="add del mod">
          <ac:chgData name="Gabriel Quintella" userId="0401f16030b3bbcc" providerId="LiveId" clId="{F266282F-9079-40DC-9AA1-AD9F633F40CF}" dt="2023-01-22T00:46:36.021" v="1073" actId="478"/>
          <ac:spMkLst>
            <pc:docMk/>
            <pc:sldMk cId="2473257432" sldId="262"/>
            <ac:spMk id="33" creationId="{D18222B5-F992-7A3D-45BD-1D32AF790F74}"/>
          </ac:spMkLst>
        </pc:spChg>
        <pc:spChg chg="add del mod">
          <ac:chgData name="Gabriel Quintella" userId="0401f16030b3bbcc" providerId="LiveId" clId="{F266282F-9079-40DC-9AA1-AD9F633F40CF}" dt="2023-01-22T00:46:40.894" v="1077" actId="478"/>
          <ac:spMkLst>
            <pc:docMk/>
            <pc:sldMk cId="2473257432" sldId="262"/>
            <ac:spMk id="34" creationId="{CD0DC24A-049C-C31C-681A-329F9BF06277}"/>
          </ac:spMkLst>
        </pc:spChg>
        <pc:spChg chg="add mod">
          <ac:chgData name="Gabriel Quintella" userId="0401f16030b3bbcc" providerId="LiveId" clId="{F266282F-9079-40DC-9AA1-AD9F633F40CF}" dt="2023-01-22T00:47:26.567" v="1086" actId="1076"/>
          <ac:spMkLst>
            <pc:docMk/>
            <pc:sldMk cId="2473257432" sldId="262"/>
            <ac:spMk id="37" creationId="{C4755C55-345F-5097-4802-147257DDF8AD}"/>
          </ac:spMkLst>
        </pc:spChg>
        <pc:picChg chg="add mod">
          <ac:chgData name="Gabriel Quintella" userId="0401f16030b3bbcc" providerId="LiveId" clId="{F266282F-9079-40DC-9AA1-AD9F633F40CF}" dt="2023-01-22T00:47:26.567" v="1086" actId="1076"/>
          <ac:picMkLst>
            <pc:docMk/>
            <pc:sldMk cId="2473257432" sldId="262"/>
            <ac:picMk id="4" creationId="{E37D377C-26CA-271C-A56B-B96BD4AE7F54}"/>
          </ac:picMkLst>
        </pc:picChg>
        <pc:picChg chg="add mod">
          <ac:chgData name="Gabriel Quintella" userId="0401f16030b3bbcc" providerId="LiveId" clId="{F266282F-9079-40DC-9AA1-AD9F633F40CF}" dt="2023-01-22T00:47:26.567" v="1086" actId="1076"/>
          <ac:picMkLst>
            <pc:docMk/>
            <pc:sldMk cId="2473257432" sldId="262"/>
            <ac:picMk id="5" creationId="{969F5D67-7240-E40E-B34F-1CB7BBC3B010}"/>
          </ac:picMkLst>
        </pc:picChg>
        <pc:picChg chg="add mod">
          <ac:chgData name="Gabriel Quintella" userId="0401f16030b3bbcc" providerId="LiveId" clId="{F266282F-9079-40DC-9AA1-AD9F633F40CF}" dt="2023-01-22T00:47:26.567" v="1086" actId="1076"/>
          <ac:picMkLst>
            <pc:docMk/>
            <pc:sldMk cId="2473257432" sldId="262"/>
            <ac:picMk id="6" creationId="{B12A102E-A10F-A8F2-54F7-5C1D4B97C4ED}"/>
          </ac:picMkLst>
        </pc:picChg>
        <pc:picChg chg="add mod">
          <ac:chgData name="Gabriel Quintella" userId="0401f16030b3bbcc" providerId="LiveId" clId="{F266282F-9079-40DC-9AA1-AD9F633F40CF}" dt="2023-01-22T00:48:09.406" v="1119" actId="1036"/>
          <ac:picMkLst>
            <pc:docMk/>
            <pc:sldMk cId="2473257432" sldId="262"/>
            <ac:picMk id="11" creationId="{E787B6B9-487A-5A06-1156-D2D4FFD8F999}"/>
          </ac:picMkLst>
        </pc:picChg>
        <pc:picChg chg="add del mod">
          <ac:chgData name="Gabriel Quintella" userId="0401f16030b3bbcc" providerId="LiveId" clId="{F266282F-9079-40DC-9AA1-AD9F633F40CF}" dt="2023-01-22T00:47:07.382" v="1081" actId="478"/>
          <ac:picMkLst>
            <pc:docMk/>
            <pc:sldMk cId="2473257432" sldId="262"/>
            <ac:picMk id="17" creationId="{DB4EAF9D-3F43-49B3-37D5-D0E7029F4FDC}"/>
          </ac:picMkLst>
        </pc:picChg>
        <pc:picChg chg="add del mod">
          <ac:chgData name="Gabriel Quintella" userId="0401f16030b3bbcc" providerId="LiveId" clId="{F266282F-9079-40DC-9AA1-AD9F633F40CF}" dt="2023-01-22T00:46:46.205" v="1078" actId="478"/>
          <ac:picMkLst>
            <pc:docMk/>
            <pc:sldMk cId="2473257432" sldId="262"/>
            <ac:picMk id="18" creationId="{FCB64692-1C9D-FEA9-9407-D802680D4875}"/>
          </ac:picMkLst>
        </pc:picChg>
        <pc:picChg chg="add mod">
          <ac:chgData name="Gabriel Quintella" userId="0401f16030b3bbcc" providerId="LiveId" clId="{F266282F-9079-40DC-9AA1-AD9F633F40CF}" dt="2023-01-22T00:47:26.567" v="1086" actId="1076"/>
          <ac:picMkLst>
            <pc:docMk/>
            <pc:sldMk cId="2473257432" sldId="262"/>
            <ac:picMk id="21" creationId="{FB29CE87-E2F1-2EA9-ED13-341190AC2C04}"/>
          </ac:picMkLst>
        </pc:picChg>
        <pc:picChg chg="add mod">
          <ac:chgData name="Gabriel Quintella" userId="0401f16030b3bbcc" providerId="LiveId" clId="{F266282F-9079-40DC-9AA1-AD9F633F40CF}" dt="2023-01-22T00:47:26.567" v="1086" actId="1076"/>
          <ac:picMkLst>
            <pc:docMk/>
            <pc:sldMk cId="2473257432" sldId="262"/>
            <ac:picMk id="25" creationId="{C54C1890-893A-8A6E-6C41-65FA129C8E25}"/>
          </ac:picMkLst>
        </pc:picChg>
        <pc:picChg chg="add mod">
          <ac:chgData name="Gabriel Quintella" userId="0401f16030b3bbcc" providerId="LiveId" clId="{F266282F-9079-40DC-9AA1-AD9F633F40CF}" dt="2023-01-22T00:47:26.567" v="1086" actId="1076"/>
          <ac:picMkLst>
            <pc:docMk/>
            <pc:sldMk cId="2473257432" sldId="262"/>
            <ac:picMk id="26" creationId="{DC94F0DE-C1BC-F0C6-4FFA-8275F1E0EB8F}"/>
          </ac:picMkLst>
        </pc:picChg>
        <pc:picChg chg="add mod">
          <ac:chgData name="Gabriel Quintella" userId="0401f16030b3bbcc" providerId="LiveId" clId="{F266282F-9079-40DC-9AA1-AD9F633F40CF}" dt="2023-01-22T00:47:26.567" v="1086" actId="1076"/>
          <ac:picMkLst>
            <pc:docMk/>
            <pc:sldMk cId="2473257432" sldId="262"/>
            <ac:picMk id="27" creationId="{FA7B4056-CAA2-E214-2EB6-13890D82461A}"/>
          </ac:picMkLst>
        </pc:picChg>
        <pc:picChg chg="add mod">
          <ac:chgData name="Gabriel Quintella" userId="0401f16030b3bbcc" providerId="LiveId" clId="{F266282F-9079-40DC-9AA1-AD9F633F40CF}" dt="2023-01-22T00:47:26.567" v="1086" actId="1076"/>
          <ac:picMkLst>
            <pc:docMk/>
            <pc:sldMk cId="2473257432" sldId="262"/>
            <ac:picMk id="28" creationId="{14B04978-F4E5-4967-0683-B8EAC4B2F514}"/>
          </ac:picMkLst>
        </pc:picChg>
        <pc:picChg chg="add del mod">
          <ac:chgData name="Gabriel Quintella" userId="0401f16030b3bbcc" providerId="LiveId" clId="{F266282F-9079-40DC-9AA1-AD9F633F40CF}" dt="2023-01-22T00:46:33.647" v="1071" actId="478"/>
          <ac:picMkLst>
            <pc:docMk/>
            <pc:sldMk cId="2473257432" sldId="262"/>
            <ac:picMk id="29" creationId="{99543808-C1E3-127B-EB6F-79E60D428382}"/>
          </ac:picMkLst>
        </pc:picChg>
        <pc:picChg chg="add del mod">
          <ac:chgData name="Gabriel Quintella" userId="0401f16030b3bbcc" providerId="LiveId" clId="{F266282F-9079-40DC-9AA1-AD9F633F40CF}" dt="2023-01-22T00:46:34.507" v="1072" actId="478"/>
          <ac:picMkLst>
            <pc:docMk/>
            <pc:sldMk cId="2473257432" sldId="262"/>
            <ac:picMk id="30" creationId="{8C3B95A8-DD4B-44D5-02E9-BC0A3D563C48}"/>
          </ac:picMkLst>
        </pc:picChg>
        <pc:picChg chg="add del mod">
          <ac:chgData name="Gabriel Quintella" userId="0401f16030b3bbcc" providerId="LiveId" clId="{F266282F-9079-40DC-9AA1-AD9F633F40CF}" dt="2023-01-22T00:46:37.990" v="1075" actId="478"/>
          <ac:picMkLst>
            <pc:docMk/>
            <pc:sldMk cId="2473257432" sldId="262"/>
            <ac:picMk id="32" creationId="{53360C93-B791-36BA-773D-5BAB989205AB}"/>
          </ac:picMkLst>
        </pc:picChg>
        <pc:picChg chg="add del mod">
          <ac:chgData name="Gabriel Quintella" userId="0401f16030b3bbcc" providerId="LiveId" clId="{F266282F-9079-40DC-9AA1-AD9F633F40CF}" dt="2023-01-22T00:46:36.998" v="1074" actId="478"/>
          <ac:picMkLst>
            <pc:docMk/>
            <pc:sldMk cId="2473257432" sldId="262"/>
            <ac:picMk id="35" creationId="{1033C8E4-2D2F-F3BC-68D0-36391F52797C}"/>
          </ac:picMkLst>
        </pc:picChg>
        <pc:picChg chg="add mod">
          <ac:chgData name="Gabriel Quintella" userId="0401f16030b3bbcc" providerId="LiveId" clId="{F266282F-9079-40DC-9AA1-AD9F633F40CF}" dt="2023-01-22T00:47:26.567" v="1086" actId="1076"/>
          <ac:picMkLst>
            <pc:docMk/>
            <pc:sldMk cId="2473257432" sldId="262"/>
            <ac:picMk id="36" creationId="{D572DA6C-4347-AF1B-81EF-3909C7582AF4}"/>
          </ac:picMkLst>
        </pc:picChg>
        <pc:picChg chg="add mod">
          <ac:chgData name="Gabriel Quintella" userId="0401f16030b3bbcc" providerId="LiveId" clId="{F266282F-9079-40DC-9AA1-AD9F633F40CF}" dt="2023-01-22T00:47:26.567" v="1086" actId="1076"/>
          <ac:picMkLst>
            <pc:docMk/>
            <pc:sldMk cId="2473257432" sldId="262"/>
            <ac:picMk id="38" creationId="{E1FE1FB4-0B04-DC95-8494-F5EBF8D057A3}"/>
          </ac:picMkLst>
        </pc:picChg>
        <pc:picChg chg="add mod">
          <ac:chgData name="Gabriel Quintella" userId="0401f16030b3bbcc" providerId="LiveId" clId="{F266282F-9079-40DC-9AA1-AD9F633F40CF}" dt="2023-01-22T00:48:18.394" v="1149" actId="1036"/>
          <ac:picMkLst>
            <pc:docMk/>
            <pc:sldMk cId="2473257432" sldId="262"/>
            <ac:picMk id="39" creationId="{666BDEF2-76ED-2471-4B37-D0BC003702B7}"/>
          </ac:picMkLst>
        </pc:picChg>
        <pc:picChg chg="add mod">
          <ac:chgData name="Gabriel Quintella" userId="0401f16030b3bbcc" providerId="LiveId" clId="{F266282F-9079-40DC-9AA1-AD9F633F40CF}" dt="2023-01-22T00:48:03.150" v="1116" actId="1036"/>
          <ac:picMkLst>
            <pc:docMk/>
            <pc:sldMk cId="2473257432" sldId="262"/>
            <ac:picMk id="40" creationId="{59C8733D-2EF3-E440-9ECE-F6D6644FC480}"/>
          </ac:picMkLst>
        </pc:picChg>
        <pc:picChg chg="add mod">
          <ac:chgData name="Gabriel Quintella" userId="0401f16030b3bbcc" providerId="LiveId" clId="{F266282F-9079-40DC-9AA1-AD9F633F40CF}" dt="2023-01-22T00:55:43.329" v="1382"/>
          <ac:picMkLst>
            <pc:docMk/>
            <pc:sldMk cId="2473257432" sldId="262"/>
            <ac:picMk id="44" creationId="{6936C935-A5AB-B5EF-DF77-E294FB952FBC}"/>
          </ac:picMkLst>
        </pc:picChg>
        <pc:cxnChg chg="add mod">
          <ac:chgData name="Gabriel Quintella" userId="0401f16030b3bbcc" providerId="LiveId" clId="{F266282F-9079-40DC-9AA1-AD9F633F40CF}" dt="2023-01-22T00:48:09.406" v="1119" actId="1036"/>
          <ac:cxnSpMkLst>
            <pc:docMk/>
            <pc:sldMk cId="2473257432" sldId="262"/>
            <ac:cxnSpMk id="19" creationId="{4BD7CDD5-7C99-AA4C-00EF-97D93D083AAB}"/>
          </ac:cxnSpMkLst>
        </pc:cxnChg>
        <pc:cxnChg chg="add del mod">
          <ac:chgData name="Gabriel Quintella" userId="0401f16030b3bbcc" providerId="LiveId" clId="{F266282F-9079-40DC-9AA1-AD9F633F40CF}" dt="2023-01-22T00:47:05.662" v="1080" actId="478"/>
          <ac:cxnSpMkLst>
            <pc:docMk/>
            <pc:sldMk cId="2473257432" sldId="262"/>
            <ac:cxnSpMk id="20" creationId="{9235888A-CD42-CD6C-B7FE-767366CD7D90}"/>
          </ac:cxnSpMkLst>
        </pc:cxnChg>
      </pc:sldChg>
      <pc:sldChg chg="addSp delSp modSp add mod">
        <pc:chgData name="Gabriel Quintella" userId="0401f16030b3bbcc" providerId="LiveId" clId="{F266282F-9079-40DC-9AA1-AD9F633F40CF}" dt="2023-01-22T00:55:45.313" v="1383"/>
        <pc:sldMkLst>
          <pc:docMk/>
          <pc:sldMk cId="1565503499" sldId="263"/>
        </pc:sldMkLst>
        <pc:spChg chg="mod">
          <ac:chgData name="Gabriel Quintella" userId="0401f16030b3bbcc" providerId="LiveId" clId="{F266282F-9079-40DC-9AA1-AD9F633F40CF}" dt="2023-01-22T00:45:57.844" v="1068" actId="20577"/>
          <ac:spMkLst>
            <pc:docMk/>
            <pc:sldMk cId="1565503499" sldId="263"/>
            <ac:spMk id="2" creationId="{D141B91A-BF9E-FDB7-4F2E-5348E1C8274E}"/>
          </ac:spMkLst>
        </pc:spChg>
        <pc:spChg chg="add del mod">
          <ac:chgData name="Gabriel Quintella" userId="0401f16030b3bbcc" providerId="LiveId" clId="{F266282F-9079-40DC-9AA1-AD9F633F40CF}" dt="2023-01-22T00:49:17.744" v="1151"/>
          <ac:spMkLst>
            <pc:docMk/>
            <pc:sldMk cId="1565503499" sldId="263"/>
            <ac:spMk id="7" creationId="{B40D3EA7-EC39-8B31-5C1C-875D0D862CF0}"/>
          </ac:spMkLst>
        </pc:spChg>
        <pc:spChg chg="add del mod">
          <ac:chgData name="Gabriel Quintella" userId="0401f16030b3bbcc" providerId="LiveId" clId="{F266282F-9079-40DC-9AA1-AD9F633F40CF}" dt="2023-01-22T00:49:17.744" v="1151"/>
          <ac:spMkLst>
            <pc:docMk/>
            <pc:sldMk cId="1565503499" sldId="263"/>
            <ac:spMk id="8" creationId="{DFA2F1EA-EDA7-F5C7-65B9-4F3A5FDF5079}"/>
          </ac:spMkLst>
        </pc:spChg>
        <pc:spChg chg="add del mod">
          <ac:chgData name="Gabriel Quintella" userId="0401f16030b3bbcc" providerId="LiveId" clId="{F266282F-9079-40DC-9AA1-AD9F633F40CF}" dt="2023-01-22T00:49:17.744" v="1151"/>
          <ac:spMkLst>
            <pc:docMk/>
            <pc:sldMk cId="1565503499" sldId="263"/>
            <ac:spMk id="11" creationId="{8E24E6AE-398B-DE51-5A3A-0F6303B2CC48}"/>
          </ac:spMkLst>
        </pc:spChg>
        <pc:spChg chg="add del mod">
          <ac:chgData name="Gabriel Quintella" userId="0401f16030b3bbcc" providerId="LiveId" clId="{F266282F-9079-40DC-9AA1-AD9F633F40CF}" dt="2023-01-22T00:49:17.744" v="1151"/>
          <ac:spMkLst>
            <pc:docMk/>
            <pc:sldMk cId="1565503499" sldId="263"/>
            <ac:spMk id="12" creationId="{1E7F5B59-A871-882F-2A1F-A209167149D4}"/>
          </ac:spMkLst>
        </pc:spChg>
        <pc:spChg chg="add del mod">
          <ac:chgData name="Gabriel Quintella" userId="0401f16030b3bbcc" providerId="LiveId" clId="{F266282F-9079-40DC-9AA1-AD9F633F40CF}" dt="2023-01-22T00:49:17.744" v="1151"/>
          <ac:spMkLst>
            <pc:docMk/>
            <pc:sldMk cId="1565503499" sldId="263"/>
            <ac:spMk id="13" creationId="{2724ABE6-354E-A81D-C664-893DA4CED4D0}"/>
          </ac:spMkLst>
        </pc:spChg>
        <pc:spChg chg="add del mod">
          <ac:chgData name="Gabriel Quintella" userId="0401f16030b3bbcc" providerId="LiveId" clId="{F266282F-9079-40DC-9AA1-AD9F633F40CF}" dt="2023-01-22T00:49:17.744" v="1151"/>
          <ac:spMkLst>
            <pc:docMk/>
            <pc:sldMk cId="1565503499" sldId="263"/>
            <ac:spMk id="14" creationId="{67F959F8-EF94-2184-84FE-6FB76B53398E}"/>
          </ac:spMkLst>
        </pc:spChg>
        <pc:spChg chg="add del mod">
          <ac:chgData name="Gabriel Quintella" userId="0401f16030b3bbcc" providerId="LiveId" clId="{F266282F-9079-40DC-9AA1-AD9F633F40CF}" dt="2023-01-22T00:49:17.744" v="1151"/>
          <ac:spMkLst>
            <pc:docMk/>
            <pc:sldMk cId="1565503499" sldId="263"/>
            <ac:spMk id="23" creationId="{5AFD051F-3C30-6A7F-ACBF-D56C5BD3C45D}"/>
          </ac:spMkLst>
        </pc:spChg>
        <pc:spChg chg="add del mod">
          <ac:chgData name="Gabriel Quintella" userId="0401f16030b3bbcc" providerId="LiveId" clId="{F266282F-9079-40DC-9AA1-AD9F633F40CF}" dt="2023-01-22T00:49:17.744" v="1151"/>
          <ac:spMkLst>
            <pc:docMk/>
            <pc:sldMk cId="1565503499" sldId="263"/>
            <ac:spMk id="24" creationId="{B8CE4A6B-BCFA-1A97-C1D0-3DCE5126C083}"/>
          </ac:spMkLst>
        </pc:spChg>
        <pc:spChg chg="add del mod">
          <ac:chgData name="Gabriel Quintella" userId="0401f16030b3bbcc" providerId="LiveId" clId="{F266282F-9079-40DC-9AA1-AD9F633F40CF}" dt="2023-01-22T00:49:17.744" v="1151"/>
          <ac:spMkLst>
            <pc:docMk/>
            <pc:sldMk cId="1565503499" sldId="263"/>
            <ac:spMk id="25" creationId="{1AD8ED00-E298-C763-1992-A665397EAC47}"/>
          </ac:spMkLst>
        </pc:spChg>
        <pc:spChg chg="add del mod">
          <ac:chgData name="Gabriel Quintella" userId="0401f16030b3bbcc" providerId="LiveId" clId="{F266282F-9079-40DC-9AA1-AD9F633F40CF}" dt="2023-01-22T00:49:17.744" v="1151"/>
          <ac:spMkLst>
            <pc:docMk/>
            <pc:sldMk cId="1565503499" sldId="263"/>
            <ac:spMk id="26" creationId="{619970B6-20C2-8C0E-3531-5AC5EE1834D7}"/>
          </ac:spMkLst>
        </pc:spChg>
        <pc:spChg chg="add del mod">
          <ac:chgData name="Gabriel Quintella" userId="0401f16030b3bbcc" providerId="LiveId" clId="{F266282F-9079-40DC-9AA1-AD9F633F40CF}" dt="2023-01-22T00:49:17.744" v="1151"/>
          <ac:spMkLst>
            <pc:docMk/>
            <pc:sldMk cId="1565503499" sldId="263"/>
            <ac:spMk id="27" creationId="{33B9A8A7-5006-341D-1A89-D9E764C0A8E8}"/>
          </ac:spMkLst>
        </pc:spChg>
        <pc:spChg chg="add del mod">
          <ac:chgData name="Gabriel Quintella" userId="0401f16030b3bbcc" providerId="LiveId" clId="{F266282F-9079-40DC-9AA1-AD9F633F40CF}" dt="2023-01-22T00:49:17.744" v="1151"/>
          <ac:spMkLst>
            <pc:docMk/>
            <pc:sldMk cId="1565503499" sldId="263"/>
            <ac:spMk id="29" creationId="{3CE5A525-7463-140E-8913-804BDA15BC33}"/>
          </ac:spMkLst>
        </pc:spChg>
        <pc:spChg chg="add del mod">
          <ac:chgData name="Gabriel Quintella" userId="0401f16030b3bbcc" providerId="LiveId" clId="{F266282F-9079-40DC-9AA1-AD9F633F40CF}" dt="2023-01-22T00:49:17.744" v="1151"/>
          <ac:spMkLst>
            <pc:docMk/>
            <pc:sldMk cId="1565503499" sldId="263"/>
            <ac:spMk id="47" creationId="{E7E68D04-93B0-8219-AAF0-0A648119FB80}"/>
          </ac:spMkLst>
        </pc:spChg>
        <pc:spChg chg="add del mod">
          <ac:chgData name="Gabriel Quintella" userId="0401f16030b3bbcc" providerId="LiveId" clId="{F266282F-9079-40DC-9AA1-AD9F633F40CF}" dt="2023-01-22T00:49:17.744" v="1151"/>
          <ac:spMkLst>
            <pc:docMk/>
            <pc:sldMk cId="1565503499" sldId="263"/>
            <ac:spMk id="48" creationId="{EC1F12E8-3F4D-C927-8DDC-C8143AF7449D}"/>
          </ac:spMkLst>
        </pc:spChg>
        <pc:spChg chg="add del mod">
          <ac:chgData name="Gabriel Quintella" userId="0401f16030b3bbcc" providerId="LiveId" clId="{F266282F-9079-40DC-9AA1-AD9F633F40CF}" dt="2023-01-22T00:49:17.744" v="1151"/>
          <ac:spMkLst>
            <pc:docMk/>
            <pc:sldMk cId="1565503499" sldId="263"/>
            <ac:spMk id="49" creationId="{4F77667E-462D-D32F-341E-460460928F84}"/>
          </ac:spMkLst>
        </pc:spChg>
        <pc:spChg chg="add del mod">
          <ac:chgData name="Gabriel Quintella" userId="0401f16030b3bbcc" providerId="LiveId" clId="{F266282F-9079-40DC-9AA1-AD9F633F40CF}" dt="2023-01-22T00:49:17.744" v="1151"/>
          <ac:spMkLst>
            <pc:docMk/>
            <pc:sldMk cId="1565503499" sldId="263"/>
            <ac:spMk id="50" creationId="{2DC1FCD2-2AEC-613A-5D7D-02A1A59D38C8}"/>
          </ac:spMkLst>
        </pc:spChg>
        <pc:spChg chg="add del mod">
          <ac:chgData name="Gabriel Quintella" userId="0401f16030b3bbcc" providerId="LiveId" clId="{F266282F-9079-40DC-9AA1-AD9F633F40CF}" dt="2023-01-22T00:49:17.744" v="1151"/>
          <ac:spMkLst>
            <pc:docMk/>
            <pc:sldMk cId="1565503499" sldId="263"/>
            <ac:spMk id="51" creationId="{BE9E41A9-90E3-0327-F9A7-200FF5974EF0}"/>
          </ac:spMkLst>
        </pc:spChg>
        <pc:spChg chg="add del mod">
          <ac:chgData name="Gabriel Quintella" userId="0401f16030b3bbcc" providerId="LiveId" clId="{F266282F-9079-40DC-9AA1-AD9F633F40CF}" dt="2023-01-22T00:49:17.744" v="1151"/>
          <ac:spMkLst>
            <pc:docMk/>
            <pc:sldMk cId="1565503499" sldId="263"/>
            <ac:spMk id="52" creationId="{CB02987E-0AAA-A9FA-28F6-8C7DCB2E39B1}"/>
          </ac:spMkLst>
        </pc:spChg>
        <pc:spChg chg="add del mod">
          <ac:chgData name="Gabriel Quintella" userId="0401f16030b3bbcc" providerId="LiveId" clId="{F266282F-9079-40DC-9AA1-AD9F633F40CF}" dt="2023-01-22T00:49:17.744" v="1151"/>
          <ac:spMkLst>
            <pc:docMk/>
            <pc:sldMk cId="1565503499" sldId="263"/>
            <ac:spMk id="53" creationId="{C1753B31-9E6A-91B3-C985-339A4DDA21EC}"/>
          </ac:spMkLst>
        </pc:spChg>
        <pc:spChg chg="add del mod">
          <ac:chgData name="Gabriel Quintella" userId="0401f16030b3bbcc" providerId="LiveId" clId="{F266282F-9079-40DC-9AA1-AD9F633F40CF}" dt="2023-01-22T00:49:17.744" v="1151"/>
          <ac:spMkLst>
            <pc:docMk/>
            <pc:sldMk cId="1565503499" sldId="263"/>
            <ac:spMk id="54" creationId="{FF79D0C5-6A5D-3F61-A95A-8A4CF1A7CF8A}"/>
          </ac:spMkLst>
        </pc:spChg>
        <pc:spChg chg="add del mod">
          <ac:chgData name="Gabriel Quintella" userId="0401f16030b3bbcc" providerId="LiveId" clId="{F266282F-9079-40DC-9AA1-AD9F633F40CF}" dt="2023-01-22T00:49:17.744" v="1151"/>
          <ac:spMkLst>
            <pc:docMk/>
            <pc:sldMk cId="1565503499" sldId="263"/>
            <ac:spMk id="55" creationId="{E6098AA8-DEE9-E10F-851D-0E31D3EBA08A}"/>
          </ac:spMkLst>
        </pc:spChg>
        <pc:spChg chg="add del mod">
          <ac:chgData name="Gabriel Quintella" userId="0401f16030b3bbcc" providerId="LiveId" clId="{F266282F-9079-40DC-9AA1-AD9F633F40CF}" dt="2023-01-22T00:49:17.744" v="1151"/>
          <ac:spMkLst>
            <pc:docMk/>
            <pc:sldMk cId="1565503499" sldId="263"/>
            <ac:spMk id="56" creationId="{17111814-6252-F1BE-875A-F53203E3470C}"/>
          </ac:spMkLst>
        </pc:spChg>
        <pc:spChg chg="add del mod">
          <ac:chgData name="Gabriel Quintella" userId="0401f16030b3bbcc" providerId="LiveId" clId="{F266282F-9079-40DC-9AA1-AD9F633F40CF}" dt="2023-01-22T00:49:17.744" v="1151"/>
          <ac:spMkLst>
            <pc:docMk/>
            <pc:sldMk cId="1565503499" sldId="263"/>
            <ac:spMk id="71" creationId="{0D63F366-49FA-AABD-88CD-A77F094FAEBC}"/>
          </ac:spMkLst>
        </pc:spChg>
        <pc:spChg chg="add del mod">
          <ac:chgData name="Gabriel Quintella" userId="0401f16030b3bbcc" providerId="LiveId" clId="{F266282F-9079-40DC-9AA1-AD9F633F40CF}" dt="2023-01-22T00:49:17.744" v="1151"/>
          <ac:spMkLst>
            <pc:docMk/>
            <pc:sldMk cId="1565503499" sldId="263"/>
            <ac:spMk id="72" creationId="{897C397A-8FAA-FA14-3B0B-7C93285240DF}"/>
          </ac:spMkLst>
        </pc:spChg>
        <pc:spChg chg="add del mod">
          <ac:chgData name="Gabriel Quintella" userId="0401f16030b3bbcc" providerId="LiveId" clId="{F266282F-9079-40DC-9AA1-AD9F633F40CF}" dt="2023-01-22T00:49:17.744" v="1151"/>
          <ac:spMkLst>
            <pc:docMk/>
            <pc:sldMk cId="1565503499" sldId="263"/>
            <ac:spMk id="74" creationId="{71CDD72E-07CD-558B-8E0C-119ADB8B4028}"/>
          </ac:spMkLst>
        </pc:spChg>
        <pc:spChg chg="add del mod">
          <ac:chgData name="Gabriel Quintella" userId="0401f16030b3bbcc" providerId="LiveId" clId="{F266282F-9079-40DC-9AA1-AD9F633F40CF}" dt="2023-01-22T00:49:17.744" v="1151"/>
          <ac:spMkLst>
            <pc:docMk/>
            <pc:sldMk cId="1565503499" sldId="263"/>
            <ac:spMk id="75" creationId="{6A32C4A9-12EB-4FBC-8DE3-6DE6C2FCF318}"/>
          </ac:spMkLst>
        </pc:spChg>
        <pc:spChg chg="add del mod">
          <ac:chgData name="Gabriel Quintella" userId="0401f16030b3bbcc" providerId="LiveId" clId="{F266282F-9079-40DC-9AA1-AD9F633F40CF}" dt="2023-01-22T00:49:17.744" v="1151"/>
          <ac:spMkLst>
            <pc:docMk/>
            <pc:sldMk cId="1565503499" sldId="263"/>
            <ac:spMk id="76" creationId="{24515FF9-3F63-C686-F960-A0F6A229735C}"/>
          </ac:spMkLst>
        </pc:spChg>
        <pc:spChg chg="add del mod">
          <ac:chgData name="Gabriel Quintella" userId="0401f16030b3bbcc" providerId="LiveId" clId="{F266282F-9079-40DC-9AA1-AD9F633F40CF}" dt="2023-01-22T00:49:17.744" v="1151"/>
          <ac:spMkLst>
            <pc:docMk/>
            <pc:sldMk cId="1565503499" sldId="263"/>
            <ac:spMk id="82" creationId="{7EF476E6-6F93-24A2-DD71-DE382B3ABE45}"/>
          </ac:spMkLst>
        </pc:spChg>
        <pc:spChg chg="add del mod">
          <ac:chgData name="Gabriel Quintella" userId="0401f16030b3bbcc" providerId="LiveId" clId="{F266282F-9079-40DC-9AA1-AD9F633F40CF}" dt="2023-01-22T00:49:17.744" v="1151"/>
          <ac:spMkLst>
            <pc:docMk/>
            <pc:sldMk cId="1565503499" sldId="263"/>
            <ac:spMk id="83" creationId="{DE1AE38A-F14E-69F6-0F45-1DAF4DAA15C8}"/>
          </ac:spMkLst>
        </pc:spChg>
        <pc:spChg chg="add mod">
          <ac:chgData name="Gabriel Quintella" userId="0401f16030b3bbcc" providerId="LiveId" clId="{F266282F-9079-40DC-9AA1-AD9F633F40CF}" dt="2023-01-22T00:52:23.150" v="1376" actId="1035"/>
          <ac:spMkLst>
            <pc:docMk/>
            <pc:sldMk cId="1565503499" sldId="263"/>
            <ac:spMk id="87" creationId="{59239E66-D281-A1A5-B2B7-E4F6D02AAFB7}"/>
          </ac:spMkLst>
        </pc:spChg>
        <pc:spChg chg="add mod">
          <ac:chgData name="Gabriel Quintella" userId="0401f16030b3bbcc" providerId="LiveId" clId="{F266282F-9079-40DC-9AA1-AD9F633F40CF}" dt="2023-01-22T00:52:23.150" v="1376" actId="1035"/>
          <ac:spMkLst>
            <pc:docMk/>
            <pc:sldMk cId="1565503499" sldId="263"/>
            <ac:spMk id="88" creationId="{0F4F6B2D-C9A6-CCB9-1B5D-6B7555332310}"/>
          </ac:spMkLst>
        </pc:spChg>
        <pc:spChg chg="add mod">
          <ac:chgData name="Gabriel Quintella" userId="0401f16030b3bbcc" providerId="LiveId" clId="{F266282F-9079-40DC-9AA1-AD9F633F40CF}" dt="2023-01-22T00:52:23.150" v="1376" actId="1035"/>
          <ac:spMkLst>
            <pc:docMk/>
            <pc:sldMk cId="1565503499" sldId="263"/>
            <ac:spMk id="91" creationId="{45DFDF3F-4EF8-CCB1-A733-EE2DB5C7F70D}"/>
          </ac:spMkLst>
        </pc:spChg>
        <pc:spChg chg="add mod">
          <ac:chgData name="Gabriel Quintella" userId="0401f16030b3bbcc" providerId="LiveId" clId="{F266282F-9079-40DC-9AA1-AD9F633F40CF}" dt="2023-01-22T00:52:23.150" v="1376" actId="1035"/>
          <ac:spMkLst>
            <pc:docMk/>
            <pc:sldMk cId="1565503499" sldId="263"/>
            <ac:spMk id="92" creationId="{879AEAD8-C108-380A-E3CF-07C014D26D46}"/>
          </ac:spMkLst>
        </pc:spChg>
        <pc:spChg chg="add mod">
          <ac:chgData name="Gabriel Quintella" userId="0401f16030b3bbcc" providerId="LiveId" clId="{F266282F-9079-40DC-9AA1-AD9F633F40CF}" dt="2023-01-22T00:52:23.150" v="1376" actId="1035"/>
          <ac:spMkLst>
            <pc:docMk/>
            <pc:sldMk cId="1565503499" sldId="263"/>
            <ac:spMk id="93" creationId="{E7092805-452A-AD7F-75D8-33265EA61111}"/>
          </ac:spMkLst>
        </pc:spChg>
        <pc:spChg chg="add mod">
          <ac:chgData name="Gabriel Quintella" userId="0401f16030b3bbcc" providerId="LiveId" clId="{F266282F-9079-40DC-9AA1-AD9F633F40CF}" dt="2023-01-22T00:52:23.150" v="1376" actId="1035"/>
          <ac:spMkLst>
            <pc:docMk/>
            <pc:sldMk cId="1565503499" sldId="263"/>
            <ac:spMk id="94" creationId="{A5D26BCC-2A08-E7C9-F898-136A714C8766}"/>
          </ac:spMkLst>
        </pc:spChg>
        <pc:spChg chg="add mod">
          <ac:chgData name="Gabriel Quintella" userId="0401f16030b3bbcc" providerId="LiveId" clId="{F266282F-9079-40DC-9AA1-AD9F633F40CF}" dt="2023-01-22T00:52:23.150" v="1376" actId="1035"/>
          <ac:spMkLst>
            <pc:docMk/>
            <pc:sldMk cId="1565503499" sldId="263"/>
            <ac:spMk id="103" creationId="{04CCB412-3BF7-EC6F-C207-A69E16CEA975}"/>
          </ac:spMkLst>
        </pc:spChg>
        <pc:spChg chg="add mod">
          <ac:chgData name="Gabriel Quintella" userId="0401f16030b3bbcc" providerId="LiveId" clId="{F266282F-9079-40DC-9AA1-AD9F633F40CF}" dt="2023-01-22T00:52:23.150" v="1376" actId="1035"/>
          <ac:spMkLst>
            <pc:docMk/>
            <pc:sldMk cId="1565503499" sldId="263"/>
            <ac:spMk id="104" creationId="{B31911FA-00BC-1658-5EFF-25B13A47BF32}"/>
          </ac:spMkLst>
        </pc:spChg>
        <pc:spChg chg="add mod">
          <ac:chgData name="Gabriel Quintella" userId="0401f16030b3bbcc" providerId="LiveId" clId="{F266282F-9079-40DC-9AA1-AD9F633F40CF}" dt="2023-01-22T00:52:23.150" v="1376" actId="1035"/>
          <ac:spMkLst>
            <pc:docMk/>
            <pc:sldMk cId="1565503499" sldId="263"/>
            <ac:spMk id="105" creationId="{B72D6829-8DD6-9922-9743-1405E8FDC2A3}"/>
          </ac:spMkLst>
        </pc:spChg>
        <pc:spChg chg="add mod">
          <ac:chgData name="Gabriel Quintella" userId="0401f16030b3bbcc" providerId="LiveId" clId="{F266282F-9079-40DC-9AA1-AD9F633F40CF}" dt="2023-01-22T00:52:23.150" v="1376" actId="1035"/>
          <ac:spMkLst>
            <pc:docMk/>
            <pc:sldMk cId="1565503499" sldId="263"/>
            <ac:spMk id="106" creationId="{BFE16AA0-24D7-A0CF-A1B6-00C14757D64F}"/>
          </ac:spMkLst>
        </pc:spChg>
        <pc:spChg chg="add mod">
          <ac:chgData name="Gabriel Quintella" userId="0401f16030b3bbcc" providerId="LiveId" clId="{F266282F-9079-40DC-9AA1-AD9F633F40CF}" dt="2023-01-22T00:52:23.150" v="1376" actId="1035"/>
          <ac:spMkLst>
            <pc:docMk/>
            <pc:sldMk cId="1565503499" sldId="263"/>
            <ac:spMk id="107" creationId="{EB88C9DE-0F81-C744-7A9A-149D461BA050}"/>
          </ac:spMkLst>
        </pc:spChg>
        <pc:spChg chg="add mod">
          <ac:chgData name="Gabriel Quintella" userId="0401f16030b3bbcc" providerId="LiveId" clId="{F266282F-9079-40DC-9AA1-AD9F633F40CF}" dt="2023-01-22T00:52:23.150" v="1376" actId="1035"/>
          <ac:spMkLst>
            <pc:docMk/>
            <pc:sldMk cId="1565503499" sldId="263"/>
            <ac:spMk id="109" creationId="{02EEC79E-DD1D-2A45-54F0-E351401202AB}"/>
          </ac:spMkLst>
        </pc:spChg>
        <pc:spChg chg="add mod">
          <ac:chgData name="Gabriel Quintella" userId="0401f16030b3bbcc" providerId="LiveId" clId="{F266282F-9079-40DC-9AA1-AD9F633F40CF}" dt="2023-01-22T00:52:23.150" v="1376" actId="1035"/>
          <ac:spMkLst>
            <pc:docMk/>
            <pc:sldMk cId="1565503499" sldId="263"/>
            <ac:spMk id="127" creationId="{46DE138E-85FF-F6ED-62A0-4741099B6F47}"/>
          </ac:spMkLst>
        </pc:spChg>
        <pc:spChg chg="add mod">
          <ac:chgData name="Gabriel Quintella" userId="0401f16030b3bbcc" providerId="LiveId" clId="{F266282F-9079-40DC-9AA1-AD9F633F40CF}" dt="2023-01-22T00:52:23.150" v="1376" actId="1035"/>
          <ac:spMkLst>
            <pc:docMk/>
            <pc:sldMk cId="1565503499" sldId="263"/>
            <ac:spMk id="128" creationId="{10B5F77F-53FC-E1C8-BD50-592B4834BCB4}"/>
          </ac:spMkLst>
        </pc:spChg>
        <pc:spChg chg="add mod">
          <ac:chgData name="Gabriel Quintella" userId="0401f16030b3bbcc" providerId="LiveId" clId="{F266282F-9079-40DC-9AA1-AD9F633F40CF}" dt="2023-01-22T00:52:23.150" v="1376" actId="1035"/>
          <ac:spMkLst>
            <pc:docMk/>
            <pc:sldMk cId="1565503499" sldId="263"/>
            <ac:spMk id="129" creationId="{C1136434-B9A3-557D-EB1F-FC7290DAAF6B}"/>
          </ac:spMkLst>
        </pc:spChg>
        <pc:spChg chg="add mod">
          <ac:chgData name="Gabriel Quintella" userId="0401f16030b3bbcc" providerId="LiveId" clId="{F266282F-9079-40DC-9AA1-AD9F633F40CF}" dt="2023-01-22T00:52:23.150" v="1376" actId="1035"/>
          <ac:spMkLst>
            <pc:docMk/>
            <pc:sldMk cId="1565503499" sldId="263"/>
            <ac:spMk id="130" creationId="{7F450158-B52A-23EC-49E1-D22303BF11D5}"/>
          </ac:spMkLst>
        </pc:spChg>
        <pc:spChg chg="add mod">
          <ac:chgData name="Gabriel Quintella" userId="0401f16030b3bbcc" providerId="LiveId" clId="{F266282F-9079-40DC-9AA1-AD9F633F40CF}" dt="2023-01-22T00:52:23.150" v="1376" actId="1035"/>
          <ac:spMkLst>
            <pc:docMk/>
            <pc:sldMk cId="1565503499" sldId="263"/>
            <ac:spMk id="131" creationId="{7D084005-C7C7-6DF0-58E3-1D2A402DC152}"/>
          </ac:spMkLst>
        </pc:spChg>
        <pc:spChg chg="add mod">
          <ac:chgData name="Gabriel Quintella" userId="0401f16030b3bbcc" providerId="LiveId" clId="{F266282F-9079-40DC-9AA1-AD9F633F40CF}" dt="2023-01-22T00:52:23.150" v="1376" actId="1035"/>
          <ac:spMkLst>
            <pc:docMk/>
            <pc:sldMk cId="1565503499" sldId="263"/>
            <ac:spMk id="132" creationId="{FC353FEC-DA96-199F-F2F7-CCD0BEBA12FC}"/>
          </ac:spMkLst>
        </pc:spChg>
        <pc:spChg chg="add del mod">
          <ac:chgData name="Gabriel Quintella" userId="0401f16030b3bbcc" providerId="LiveId" clId="{F266282F-9079-40DC-9AA1-AD9F633F40CF}" dt="2023-01-22T00:51:02.961" v="1231" actId="478"/>
          <ac:spMkLst>
            <pc:docMk/>
            <pc:sldMk cId="1565503499" sldId="263"/>
            <ac:spMk id="133" creationId="{7C475B49-AB75-70A4-CC73-20AB083B729C}"/>
          </ac:spMkLst>
        </pc:spChg>
        <pc:spChg chg="add mod">
          <ac:chgData name="Gabriel Quintella" userId="0401f16030b3bbcc" providerId="LiveId" clId="{F266282F-9079-40DC-9AA1-AD9F633F40CF}" dt="2023-01-22T00:52:23.150" v="1376" actId="1035"/>
          <ac:spMkLst>
            <pc:docMk/>
            <pc:sldMk cId="1565503499" sldId="263"/>
            <ac:spMk id="134" creationId="{643CCA1A-DF79-EE1B-7DB1-DA5F6611B761}"/>
          </ac:spMkLst>
        </pc:spChg>
        <pc:spChg chg="add mod">
          <ac:chgData name="Gabriel Quintella" userId="0401f16030b3bbcc" providerId="LiveId" clId="{F266282F-9079-40DC-9AA1-AD9F633F40CF}" dt="2023-01-22T00:52:23.150" v="1376" actId="1035"/>
          <ac:spMkLst>
            <pc:docMk/>
            <pc:sldMk cId="1565503499" sldId="263"/>
            <ac:spMk id="135" creationId="{D7823A54-3D09-D82C-DA4D-A26EB10C8D3F}"/>
          </ac:spMkLst>
        </pc:spChg>
        <pc:spChg chg="add mod">
          <ac:chgData name="Gabriel Quintella" userId="0401f16030b3bbcc" providerId="LiveId" clId="{F266282F-9079-40DC-9AA1-AD9F633F40CF}" dt="2023-01-22T00:52:23.150" v="1376" actId="1035"/>
          <ac:spMkLst>
            <pc:docMk/>
            <pc:sldMk cId="1565503499" sldId="263"/>
            <ac:spMk id="136" creationId="{9ACFFEE7-8CBB-BFAA-5581-D4F8E10F06C8}"/>
          </ac:spMkLst>
        </pc:spChg>
        <pc:spChg chg="add del mod">
          <ac:chgData name="Gabriel Quintella" userId="0401f16030b3bbcc" providerId="LiveId" clId="{F266282F-9079-40DC-9AA1-AD9F633F40CF}" dt="2023-01-22T00:49:40.864" v="1154" actId="478"/>
          <ac:spMkLst>
            <pc:docMk/>
            <pc:sldMk cId="1565503499" sldId="263"/>
            <ac:spMk id="151" creationId="{2088FBF2-AE48-3A6D-23A5-A0D7C8C616BF}"/>
          </ac:spMkLst>
        </pc:spChg>
        <pc:spChg chg="add del mod">
          <ac:chgData name="Gabriel Quintella" userId="0401f16030b3bbcc" providerId="LiveId" clId="{F266282F-9079-40DC-9AA1-AD9F633F40CF}" dt="2023-01-22T00:49:24.434" v="1153" actId="478"/>
          <ac:spMkLst>
            <pc:docMk/>
            <pc:sldMk cId="1565503499" sldId="263"/>
            <ac:spMk id="152" creationId="{33AF20BC-791C-6B78-577D-F34C106053F6}"/>
          </ac:spMkLst>
        </pc:spChg>
        <pc:spChg chg="add mod">
          <ac:chgData name="Gabriel Quintella" userId="0401f16030b3bbcc" providerId="LiveId" clId="{F266282F-9079-40DC-9AA1-AD9F633F40CF}" dt="2023-01-22T00:52:23.150" v="1376" actId="1035"/>
          <ac:spMkLst>
            <pc:docMk/>
            <pc:sldMk cId="1565503499" sldId="263"/>
            <ac:spMk id="154" creationId="{0F65D1C0-F39D-157D-A361-7BEE1730C589}"/>
          </ac:spMkLst>
        </pc:spChg>
        <pc:spChg chg="add mod">
          <ac:chgData name="Gabriel Quintella" userId="0401f16030b3bbcc" providerId="LiveId" clId="{F266282F-9079-40DC-9AA1-AD9F633F40CF}" dt="2023-01-22T00:52:23.150" v="1376" actId="1035"/>
          <ac:spMkLst>
            <pc:docMk/>
            <pc:sldMk cId="1565503499" sldId="263"/>
            <ac:spMk id="155" creationId="{246257D2-87CB-0EAF-805E-E88D07E34DF5}"/>
          </ac:spMkLst>
        </pc:spChg>
        <pc:spChg chg="add mod">
          <ac:chgData name="Gabriel Quintella" userId="0401f16030b3bbcc" providerId="LiveId" clId="{F266282F-9079-40DC-9AA1-AD9F633F40CF}" dt="2023-01-22T00:52:23.150" v="1376" actId="1035"/>
          <ac:spMkLst>
            <pc:docMk/>
            <pc:sldMk cId="1565503499" sldId="263"/>
            <ac:spMk id="156" creationId="{C318DA85-33D1-6327-2695-3E95C9567C7A}"/>
          </ac:spMkLst>
        </pc:spChg>
        <pc:spChg chg="add del mod">
          <ac:chgData name="Gabriel Quintella" userId="0401f16030b3bbcc" providerId="LiveId" clId="{F266282F-9079-40DC-9AA1-AD9F633F40CF}" dt="2023-01-22T00:50:47.252" v="1224" actId="478"/>
          <ac:spMkLst>
            <pc:docMk/>
            <pc:sldMk cId="1565503499" sldId="263"/>
            <ac:spMk id="162" creationId="{A46229A0-DE5A-35CC-2719-BF69393A9084}"/>
          </ac:spMkLst>
        </pc:spChg>
        <pc:spChg chg="add del mod">
          <ac:chgData name="Gabriel Quintella" userId="0401f16030b3bbcc" providerId="LiveId" clId="{F266282F-9079-40DC-9AA1-AD9F633F40CF}" dt="2023-01-22T00:50:47.252" v="1224" actId="478"/>
          <ac:spMkLst>
            <pc:docMk/>
            <pc:sldMk cId="1565503499" sldId="263"/>
            <ac:spMk id="163" creationId="{4A513B83-00B7-63D5-5598-6AB62E329695}"/>
          </ac:spMkLst>
        </pc:spChg>
        <pc:picChg chg="add del mod">
          <ac:chgData name="Gabriel Quintella" userId="0401f16030b3bbcc" providerId="LiveId" clId="{F266282F-9079-40DC-9AA1-AD9F633F40CF}" dt="2023-01-22T00:49:17.744" v="1151"/>
          <ac:picMkLst>
            <pc:docMk/>
            <pc:sldMk cId="1565503499" sldId="263"/>
            <ac:picMk id="4" creationId="{FCFBD966-D170-5ACB-3862-15C6B4BAE646}"/>
          </ac:picMkLst>
        </pc:picChg>
        <pc:picChg chg="add del mod">
          <ac:chgData name="Gabriel Quintella" userId="0401f16030b3bbcc" providerId="LiveId" clId="{F266282F-9079-40DC-9AA1-AD9F633F40CF}" dt="2023-01-22T00:49:17.744" v="1151"/>
          <ac:picMkLst>
            <pc:docMk/>
            <pc:sldMk cId="1565503499" sldId="263"/>
            <ac:picMk id="5" creationId="{82BA7AB8-7D05-9B81-418B-6A05F0606ECE}"/>
          </ac:picMkLst>
        </pc:picChg>
        <pc:picChg chg="add del mod">
          <ac:chgData name="Gabriel Quintella" userId="0401f16030b3bbcc" providerId="LiveId" clId="{F266282F-9079-40DC-9AA1-AD9F633F40CF}" dt="2023-01-22T00:49:17.744" v="1151"/>
          <ac:picMkLst>
            <pc:docMk/>
            <pc:sldMk cId="1565503499" sldId="263"/>
            <ac:picMk id="6" creationId="{A6AEB00A-FADE-A6A0-FCCE-91B54D61CE8A}"/>
          </ac:picMkLst>
        </pc:picChg>
        <pc:picChg chg="add del mod">
          <ac:chgData name="Gabriel Quintella" userId="0401f16030b3bbcc" providerId="LiveId" clId="{F266282F-9079-40DC-9AA1-AD9F633F40CF}" dt="2023-01-22T00:49:17.744" v="1151"/>
          <ac:picMkLst>
            <pc:docMk/>
            <pc:sldMk cId="1565503499" sldId="263"/>
            <ac:picMk id="9" creationId="{1E4E8BB4-621C-0847-B01F-B1087BCCB347}"/>
          </ac:picMkLst>
        </pc:picChg>
        <pc:picChg chg="add del mod">
          <ac:chgData name="Gabriel Quintella" userId="0401f16030b3bbcc" providerId="LiveId" clId="{F266282F-9079-40DC-9AA1-AD9F633F40CF}" dt="2023-01-22T00:49:17.744" v="1151"/>
          <ac:picMkLst>
            <pc:docMk/>
            <pc:sldMk cId="1565503499" sldId="263"/>
            <ac:picMk id="10" creationId="{E59B8443-6654-B1B5-D3D1-FB0EEA79F22E}"/>
          </ac:picMkLst>
        </pc:picChg>
        <pc:picChg chg="add del mod">
          <ac:chgData name="Gabriel Quintella" userId="0401f16030b3bbcc" providerId="LiveId" clId="{F266282F-9079-40DC-9AA1-AD9F633F40CF}" dt="2023-01-22T00:49:17.744" v="1151"/>
          <ac:picMkLst>
            <pc:docMk/>
            <pc:sldMk cId="1565503499" sldId="263"/>
            <ac:picMk id="15" creationId="{84865020-8983-DF55-A9E2-FBB6F07DF7BD}"/>
          </ac:picMkLst>
        </pc:picChg>
        <pc:picChg chg="add del mod">
          <ac:chgData name="Gabriel Quintella" userId="0401f16030b3bbcc" providerId="LiveId" clId="{F266282F-9079-40DC-9AA1-AD9F633F40CF}" dt="2023-01-22T00:49:17.744" v="1151"/>
          <ac:picMkLst>
            <pc:docMk/>
            <pc:sldMk cId="1565503499" sldId="263"/>
            <ac:picMk id="16" creationId="{DF44F37D-39CB-992E-4C71-8C5F17A429AB}"/>
          </ac:picMkLst>
        </pc:picChg>
        <pc:picChg chg="add del mod">
          <ac:chgData name="Gabriel Quintella" userId="0401f16030b3bbcc" providerId="LiveId" clId="{F266282F-9079-40DC-9AA1-AD9F633F40CF}" dt="2023-01-22T00:49:17.744" v="1151"/>
          <ac:picMkLst>
            <pc:docMk/>
            <pc:sldMk cId="1565503499" sldId="263"/>
            <ac:picMk id="17" creationId="{BEB05A5C-5ADA-0F2A-64C6-EAC9B2C6502D}"/>
          </ac:picMkLst>
        </pc:picChg>
        <pc:picChg chg="add del mod">
          <ac:chgData name="Gabriel Quintella" userId="0401f16030b3bbcc" providerId="LiveId" clId="{F266282F-9079-40DC-9AA1-AD9F633F40CF}" dt="2023-01-22T00:49:17.744" v="1151"/>
          <ac:picMkLst>
            <pc:docMk/>
            <pc:sldMk cId="1565503499" sldId="263"/>
            <ac:picMk id="18" creationId="{42813977-99A8-BCDC-1BEA-EBA19345860B}"/>
          </ac:picMkLst>
        </pc:picChg>
        <pc:picChg chg="add del mod">
          <ac:chgData name="Gabriel Quintella" userId="0401f16030b3bbcc" providerId="LiveId" clId="{F266282F-9079-40DC-9AA1-AD9F633F40CF}" dt="2023-01-22T00:49:17.744" v="1151"/>
          <ac:picMkLst>
            <pc:docMk/>
            <pc:sldMk cId="1565503499" sldId="263"/>
            <ac:picMk id="19" creationId="{41F23F30-A4B0-339F-0D3E-7E9353CB3B92}"/>
          </ac:picMkLst>
        </pc:picChg>
        <pc:picChg chg="add del mod">
          <ac:chgData name="Gabriel Quintella" userId="0401f16030b3bbcc" providerId="LiveId" clId="{F266282F-9079-40DC-9AA1-AD9F633F40CF}" dt="2023-01-22T00:49:17.744" v="1151"/>
          <ac:picMkLst>
            <pc:docMk/>
            <pc:sldMk cId="1565503499" sldId="263"/>
            <ac:picMk id="20" creationId="{3F556462-9D03-2E50-3759-2B83808EFE74}"/>
          </ac:picMkLst>
        </pc:picChg>
        <pc:picChg chg="add del mod">
          <ac:chgData name="Gabriel Quintella" userId="0401f16030b3bbcc" providerId="LiveId" clId="{F266282F-9079-40DC-9AA1-AD9F633F40CF}" dt="2023-01-22T00:49:17.744" v="1151"/>
          <ac:picMkLst>
            <pc:docMk/>
            <pc:sldMk cId="1565503499" sldId="263"/>
            <ac:picMk id="21" creationId="{BC3A6FF0-12E5-B92D-9C91-CECECA632289}"/>
          </ac:picMkLst>
        </pc:picChg>
        <pc:picChg chg="add del mod">
          <ac:chgData name="Gabriel Quintella" userId="0401f16030b3bbcc" providerId="LiveId" clId="{F266282F-9079-40DC-9AA1-AD9F633F40CF}" dt="2023-01-22T00:49:17.744" v="1151"/>
          <ac:picMkLst>
            <pc:docMk/>
            <pc:sldMk cId="1565503499" sldId="263"/>
            <ac:picMk id="22" creationId="{30AE34A0-95FF-7DB1-D75B-FAA760CC4973}"/>
          </ac:picMkLst>
        </pc:picChg>
        <pc:picChg chg="add del mod">
          <ac:chgData name="Gabriel Quintella" userId="0401f16030b3bbcc" providerId="LiveId" clId="{F266282F-9079-40DC-9AA1-AD9F633F40CF}" dt="2023-01-22T00:49:17.744" v="1151"/>
          <ac:picMkLst>
            <pc:docMk/>
            <pc:sldMk cId="1565503499" sldId="263"/>
            <ac:picMk id="28" creationId="{BF0AF684-3636-826E-A476-19947D343B3B}"/>
          </ac:picMkLst>
        </pc:picChg>
        <pc:picChg chg="add del mod">
          <ac:chgData name="Gabriel Quintella" userId="0401f16030b3bbcc" providerId="LiveId" clId="{F266282F-9079-40DC-9AA1-AD9F633F40CF}" dt="2023-01-22T00:49:17.744" v="1151"/>
          <ac:picMkLst>
            <pc:docMk/>
            <pc:sldMk cId="1565503499" sldId="263"/>
            <ac:picMk id="30" creationId="{DF6DAB5B-6C4F-1FAB-A713-14AE2AFF1141}"/>
          </ac:picMkLst>
        </pc:picChg>
        <pc:picChg chg="add del mod">
          <ac:chgData name="Gabriel Quintella" userId="0401f16030b3bbcc" providerId="LiveId" clId="{F266282F-9079-40DC-9AA1-AD9F633F40CF}" dt="2023-01-22T00:49:17.744" v="1151"/>
          <ac:picMkLst>
            <pc:docMk/>
            <pc:sldMk cId="1565503499" sldId="263"/>
            <ac:picMk id="31" creationId="{CA21743C-17A6-427F-CB43-211075BFE965}"/>
          </ac:picMkLst>
        </pc:picChg>
        <pc:picChg chg="add del mod">
          <ac:chgData name="Gabriel Quintella" userId="0401f16030b3bbcc" providerId="LiveId" clId="{F266282F-9079-40DC-9AA1-AD9F633F40CF}" dt="2023-01-22T00:49:17.744" v="1151"/>
          <ac:picMkLst>
            <pc:docMk/>
            <pc:sldMk cId="1565503499" sldId="263"/>
            <ac:picMk id="45" creationId="{C1A90349-D6CF-2FD4-C518-52E87802E7A4}"/>
          </ac:picMkLst>
        </pc:picChg>
        <pc:picChg chg="add del mod">
          <ac:chgData name="Gabriel Quintella" userId="0401f16030b3bbcc" providerId="LiveId" clId="{F266282F-9079-40DC-9AA1-AD9F633F40CF}" dt="2023-01-22T00:49:17.744" v="1151"/>
          <ac:picMkLst>
            <pc:docMk/>
            <pc:sldMk cId="1565503499" sldId="263"/>
            <ac:picMk id="60" creationId="{558A028C-42BA-D469-1901-8C3C0B657B1E}"/>
          </ac:picMkLst>
        </pc:picChg>
        <pc:picChg chg="add del mod">
          <ac:chgData name="Gabriel Quintella" userId="0401f16030b3bbcc" providerId="LiveId" clId="{F266282F-9079-40DC-9AA1-AD9F633F40CF}" dt="2023-01-22T00:49:17.744" v="1151"/>
          <ac:picMkLst>
            <pc:docMk/>
            <pc:sldMk cId="1565503499" sldId="263"/>
            <ac:picMk id="61" creationId="{53BB1596-16B4-97A2-C745-DD811FC2FAD1}"/>
          </ac:picMkLst>
        </pc:picChg>
        <pc:picChg chg="add del mod">
          <ac:chgData name="Gabriel Quintella" userId="0401f16030b3bbcc" providerId="LiveId" clId="{F266282F-9079-40DC-9AA1-AD9F633F40CF}" dt="2023-01-22T00:49:17.744" v="1151"/>
          <ac:picMkLst>
            <pc:docMk/>
            <pc:sldMk cId="1565503499" sldId="263"/>
            <ac:picMk id="62" creationId="{396D022C-6863-A0AE-EB59-ABC704B34E15}"/>
          </ac:picMkLst>
        </pc:picChg>
        <pc:picChg chg="add del mod">
          <ac:chgData name="Gabriel Quintella" userId="0401f16030b3bbcc" providerId="LiveId" clId="{F266282F-9079-40DC-9AA1-AD9F633F40CF}" dt="2023-01-22T00:49:17.744" v="1151"/>
          <ac:picMkLst>
            <pc:docMk/>
            <pc:sldMk cId="1565503499" sldId="263"/>
            <ac:picMk id="63" creationId="{BC193DEE-1F11-419E-411B-1FABF3E62D31}"/>
          </ac:picMkLst>
        </pc:picChg>
        <pc:picChg chg="add del mod">
          <ac:chgData name="Gabriel Quintella" userId="0401f16030b3bbcc" providerId="LiveId" clId="{F266282F-9079-40DC-9AA1-AD9F633F40CF}" dt="2023-01-22T00:49:17.744" v="1151"/>
          <ac:picMkLst>
            <pc:docMk/>
            <pc:sldMk cId="1565503499" sldId="263"/>
            <ac:picMk id="64" creationId="{4A6F5986-AC8D-452A-860A-279DED1CD802}"/>
          </ac:picMkLst>
        </pc:picChg>
        <pc:picChg chg="add del mod">
          <ac:chgData name="Gabriel Quintella" userId="0401f16030b3bbcc" providerId="LiveId" clId="{F266282F-9079-40DC-9AA1-AD9F633F40CF}" dt="2023-01-22T00:49:17.744" v="1151"/>
          <ac:picMkLst>
            <pc:docMk/>
            <pc:sldMk cId="1565503499" sldId="263"/>
            <ac:picMk id="65" creationId="{C79FC01E-6D74-88FB-2B2D-DE3A29BA3AFD}"/>
          </ac:picMkLst>
        </pc:picChg>
        <pc:picChg chg="add del mod">
          <ac:chgData name="Gabriel Quintella" userId="0401f16030b3bbcc" providerId="LiveId" clId="{F266282F-9079-40DC-9AA1-AD9F633F40CF}" dt="2023-01-22T00:49:17.744" v="1151"/>
          <ac:picMkLst>
            <pc:docMk/>
            <pc:sldMk cId="1565503499" sldId="263"/>
            <ac:picMk id="70" creationId="{17E3D343-24F4-AEE8-C06A-6118ADDB3AB1}"/>
          </ac:picMkLst>
        </pc:picChg>
        <pc:picChg chg="add del mod">
          <ac:chgData name="Gabriel Quintella" userId="0401f16030b3bbcc" providerId="LiveId" clId="{F266282F-9079-40DC-9AA1-AD9F633F40CF}" dt="2023-01-22T00:49:17.744" v="1151"/>
          <ac:picMkLst>
            <pc:docMk/>
            <pc:sldMk cId="1565503499" sldId="263"/>
            <ac:picMk id="77" creationId="{93AED930-D19D-3921-A142-7C9CEEDE63B3}"/>
          </ac:picMkLst>
        </pc:picChg>
        <pc:picChg chg="add del mod">
          <ac:chgData name="Gabriel Quintella" userId="0401f16030b3bbcc" providerId="LiveId" clId="{F266282F-9079-40DC-9AA1-AD9F633F40CF}" dt="2023-01-22T00:49:17.744" v="1151"/>
          <ac:picMkLst>
            <pc:docMk/>
            <pc:sldMk cId="1565503499" sldId="263"/>
            <ac:picMk id="79" creationId="{A4C679A7-6E3A-2DE5-C5F0-6CB0A35BA44D}"/>
          </ac:picMkLst>
        </pc:picChg>
        <pc:picChg chg="add mod">
          <ac:chgData name="Gabriel Quintella" userId="0401f16030b3bbcc" providerId="LiveId" clId="{F266282F-9079-40DC-9AA1-AD9F633F40CF}" dt="2023-01-22T00:52:23.150" v="1376" actId="1035"/>
          <ac:picMkLst>
            <pc:docMk/>
            <pc:sldMk cId="1565503499" sldId="263"/>
            <ac:picMk id="84" creationId="{D9369C7D-51C9-4DA3-BF7B-FF0F46B0FE9D}"/>
          </ac:picMkLst>
        </pc:picChg>
        <pc:picChg chg="add mod">
          <ac:chgData name="Gabriel Quintella" userId="0401f16030b3bbcc" providerId="LiveId" clId="{F266282F-9079-40DC-9AA1-AD9F633F40CF}" dt="2023-01-22T00:52:23.150" v="1376" actId="1035"/>
          <ac:picMkLst>
            <pc:docMk/>
            <pc:sldMk cId="1565503499" sldId="263"/>
            <ac:picMk id="85" creationId="{FE56E6F6-C282-81D5-2DAD-73CC3EE62FD4}"/>
          </ac:picMkLst>
        </pc:picChg>
        <pc:picChg chg="add mod">
          <ac:chgData name="Gabriel Quintella" userId="0401f16030b3bbcc" providerId="LiveId" clId="{F266282F-9079-40DC-9AA1-AD9F633F40CF}" dt="2023-01-22T00:52:23.150" v="1376" actId="1035"/>
          <ac:picMkLst>
            <pc:docMk/>
            <pc:sldMk cId="1565503499" sldId="263"/>
            <ac:picMk id="86" creationId="{9C075F40-C6AD-D0F3-CAF5-9B33962C544C}"/>
          </ac:picMkLst>
        </pc:picChg>
        <pc:picChg chg="add mod">
          <ac:chgData name="Gabriel Quintella" userId="0401f16030b3bbcc" providerId="LiveId" clId="{F266282F-9079-40DC-9AA1-AD9F633F40CF}" dt="2023-01-22T00:52:23.150" v="1376" actId="1035"/>
          <ac:picMkLst>
            <pc:docMk/>
            <pc:sldMk cId="1565503499" sldId="263"/>
            <ac:picMk id="89" creationId="{D14EAC71-D7C0-22F3-7A63-825424A27B9E}"/>
          </ac:picMkLst>
        </pc:picChg>
        <pc:picChg chg="add mod">
          <ac:chgData name="Gabriel Quintella" userId="0401f16030b3bbcc" providerId="LiveId" clId="{F266282F-9079-40DC-9AA1-AD9F633F40CF}" dt="2023-01-22T00:52:23.150" v="1376" actId="1035"/>
          <ac:picMkLst>
            <pc:docMk/>
            <pc:sldMk cId="1565503499" sldId="263"/>
            <ac:picMk id="90" creationId="{D2F1AE5D-FC81-107B-D4D7-0FA6FC1AD2B6}"/>
          </ac:picMkLst>
        </pc:picChg>
        <pc:picChg chg="add mod">
          <ac:chgData name="Gabriel Quintella" userId="0401f16030b3bbcc" providerId="LiveId" clId="{F266282F-9079-40DC-9AA1-AD9F633F40CF}" dt="2023-01-22T00:52:23.150" v="1376" actId="1035"/>
          <ac:picMkLst>
            <pc:docMk/>
            <pc:sldMk cId="1565503499" sldId="263"/>
            <ac:picMk id="95" creationId="{2BD76953-3A6E-B4C7-5653-AC8F829D47C5}"/>
          </ac:picMkLst>
        </pc:picChg>
        <pc:picChg chg="add mod">
          <ac:chgData name="Gabriel Quintella" userId="0401f16030b3bbcc" providerId="LiveId" clId="{F266282F-9079-40DC-9AA1-AD9F633F40CF}" dt="2023-01-22T00:52:23.150" v="1376" actId="1035"/>
          <ac:picMkLst>
            <pc:docMk/>
            <pc:sldMk cId="1565503499" sldId="263"/>
            <ac:picMk id="96" creationId="{478E8062-760B-C114-58B7-7B9D6892CA7B}"/>
          </ac:picMkLst>
        </pc:picChg>
        <pc:picChg chg="add mod">
          <ac:chgData name="Gabriel Quintella" userId="0401f16030b3bbcc" providerId="LiveId" clId="{F266282F-9079-40DC-9AA1-AD9F633F40CF}" dt="2023-01-22T00:52:23.150" v="1376" actId="1035"/>
          <ac:picMkLst>
            <pc:docMk/>
            <pc:sldMk cId="1565503499" sldId="263"/>
            <ac:picMk id="97" creationId="{0AE4697C-456E-306B-EBEB-231615807E2F}"/>
          </ac:picMkLst>
        </pc:picChg>
        <pc:picChg chg="add mod">
          <ac:chgData name="Gabriel Quintella" userId="0401f16030b3bbcc" providerId="LiveId" clId="{F266282F-9079-40DC-9AA1-AD9F633F40CF}" dt="2023-01-22T00:52:23.150" v="1376" actId="1035"/>
          <ac:picMkLst>
            <pc:docMk/>
            <pc:sldMk cId="1565503499" sldId="263"/>
            <ac:picMk id="98" creationId="{B34956C8-E19A-D0BC-240C-18DEB7C0B129}"/>
          </ac:picMkLst>
        </pc:picChg>
        <pc:picChg chg="add mod">
          <ac:chgData name="Gabriel Quintella" userId="0401f16030b3bbcc" providerId="LiveId" clId="{F266282F-9079-40DC-9AA1-AD9F633F40CF}" dt="2023-01-22T00:52:23.150" v="1376" actId="1035"/>
          <ac:picMkLst>
            <pc:docMk/>
            <pc:sldMk cId="1565503499" sldId="263"/>
            <ac:picMk id="99" creationId="{4EF5A1BC-A4F0-F3C6-D9BA-08F294A577D8}"/>
          </ac:picMkLst>
        </pc:picChg>
        <pc:picChg chg="add mod">
          <ac:chgData name="Gabriel Quintella" userId="0401f16030b3bbcc" providerId="LiveId" clId="{F266282F-9079-40DC-9AA1-AD9F633F40CF}" dt="2023-01-22T00:52:23.150" v="1376" actId="1035"/>
          <ac:picMkLst>
            <pc:docMk/>
            <pc:sldMk cId="1565503499" sldId="263"/>
            <ac:picMk id="100" creationId="{D10714E6-2FA3-4D3F-8CBE-EE5A9CD4D4A0}"/>
          </ac:picMkLst>
        </pc:picChg>
        <pc:picChg chg="add mod">
          <ac:chgData name="Gabriel Quintella" userId="0401f16030b3bbcc" providerId="LiveId" clId="{F266282F-9079-40DC-9AA1-AD9F633F40CF}" dt="2023-01-22T00:52:23.150" v="1376" actId="1035"/>
          <ac:picMkLst>
            <pc:docMk/>
            <pc:sldMk cId="1565503499" sldId="263"/>
            <ac:picMk id="101" creationId="{D05BE608-ECCC-9E1E-2FE0-F1BF2C067B0C}"/>
          </ac:picMkLst>
        </pc:picChg>
        <pc:picChg chg="add mod">
          <ac:chgData name="Gabriel Quintella" userId="0401f16030b3bbcc" providerId="LiveId" clId="{F266282F-9079-40DC-9AA1-AD9F633F40CF}" dt="2023-01-22T00:52:23.150" v="1376" actId="1035"/>
          <ac:picMkLst>
            <pc:docMk/>
            <pc:sldMk cId="1565503499" sldId="263"/>
            <ac:picMk id="102" creationId="{BAA4DAB1-576A-B2A6-9BB2-13BB58215CCB}"/>
          </ac:picMkLst>
        </pc:picChg>
        <pc:picChg chg="add mod">
          <ac:chgData name="Gabriel Quintella" userId="0401f16030b3bbcc" providerId="LiveId" clId="{F266282F-9079-40DC-9AA1-AD9F633F40CF}" dt="2023-01-22T00:52:23.150" v="1376" actId="1035"/>
          <ac:picMkLst>
            <pc:docMk/>
            <pc:sldMk cId="1565503499" sldId="263"/>
            <ac:picMk id="108" creationId="{15C0E3AC-8CF6-37BF-992B-CB79728E902B}"/>
          </ac:picMkLst>
        </pc:picChg>
        <pc:picChg chg="add mod">
          <ac:chgData name="Gabriel Quintella" userId="0401f16030b3bbcc" providerId="LiveId" clId="{F266282F-9079-40DC-9AA1-AD9F633F40CF}" dt="2023-01-22T00:52:23.150" v="1376" actId="1035"/>
          <ac:picMkLst>
            <pc:docMk/>
            <pc:sldMk cId="1565503499" sldId="263"/>
            <ac:picMk id="110" creationId="{542814FC-AF67-3A5A-E652-98A15FB6173E}"/>
          </ac:picMkLst>
        </pc:picChg>
        <pc:picChg chg="add del mod">
          <ac:chgData name="Gabriel Quintella" userId="0401f16030b3bbcc" providerId="LiveId" clId="{F266282F-9079-40DC-9AA1-AD9F633F40CF}" dt="2023-01-22T00:50:53.025" v="1225" actId="478"/>
          <ac:picMkLst>
            <pc:docMk/>
            <pc:sldMk cId="1565503499" sldId="263"/>
            <ac:picMk id="111" creationId="{0E64F533-D66F-0B9E-6F13-975175F271B6}"/>
          </ac:picMkLst>
        </pc:picChg>
        <pc:picChg chg="add del mod">
          <ac:chgData name="Gabriel Quintella" userId="0401f16030b3bbcc" providerId="LiveId" clId="{F266282F-9079-40DC-9AA1-AD9F633F40CF}" dt="2023-01-22T00:50:59.462" v="1229" actId="478"/>
          <ac:picMkLst>
            <pc:docMk/>
            <pc:sldMk cId="1565503499" sldId="263"/>
            <ac:picMk id="125" creationId="{BE0FD882-A62A-592A-E92E-7054DB71DABA}"/>
          </ac:picMkLst>
        </pc:picChg>
        <pc:picChg chg="add mod">
          <ac:chgData name="Gabriel Quintella" userId="0401f16030b3bbcc" providerId="LiveId" clId="{F266282F-9079-40DC-9AA1-AD9F633F40CF}" dt="2023-01-22T00:52:23.150" v="1376" actId="1035"/>
          <ac:picMkLst>
            <pc:docMk/>
            <pc:sldMk cId="1565503499" sldId="263"/>
            <ac:picMk id="140" creationId="{9E6DC532-0C1D-2ECB-5C27-45DFED2796C1}"/>
          </ac:picMkLst>
        </pc:picChg>
        <pc:picChg chg="add mod">
          <ac:chgData name="Gabriel Quintella" userId="0401f16030b3bbcc" providerId="LiveId" clId="{F266282F-9079-40DC-9AA1-AD9F633F40CF}" dt="2023-01-22T00:52:23.150" v="1376" actId="1035"/>
          <ac:picMkLst>
            <pc:docMk/>
            <pc:sldMk cId="1565503499" sldId="263"/>
            <ac:picMk id="141" creationId="{88C4392C-FA9F-65BC-EA25-E6C92846E074}"/>
          </ac:picMkLst>
        </pc:picChg>
        <pc:picChg chg="add mod">
          <ac:chgData name="Gabriel Quintella" userId="0401f16030b3bbcc" providerId="LiveId" clId="{F266282F-9079-40DC-9AA1-AD9F633F40CF}" dt="2023-01-22T00:52:23.150" v="1376" actId="1035"/>
          <ac:picMkLst>
            <pc:docMk/>
            <pc:sldMk cId="1565503499" sldId="263"/>
            <ac:picMk id="142" creationId="{F2F2023A-53CF-7F80-5A91-9F18996EA36C}"/>
          </ac:picMkLst>
        </pc:picChg>
        <pc:picChg chg="add mod">
          <ac:chgData name="Gabriel Quintella" userId="0401f16030b3bbcc" providerId="LiveId" clId="{F266282F-9079-40DC-9AA1-AD9F633F40CF}" dt="2023-01-22T00:52:23.150" v="1376" actId="1035"/>
          <ac:picMkLst>
            <pc:docMk/>
            <pc:sldMk cId="1565503499" sldId="263"/>
            <ac:picMk id="143" creationId="{4057DF9B-C9A8-B134-87FF-FEAD77ED6530}"/>
          </ac:picMkLst>
        </pc:picChg>
        <pc:picChg chg="add mod">
          <ac:chgData name="Gabriel Quintella" userId="0401f16030b3bbcc" providerId="LiveId" clId="{F266282F-9079-40DC-9AA1-AD9F633F40CF}" dt="2023-01-22T00:52:23.150" v="1376" actId="1035"/>
          <ac:picMkLst>
            <pc:docMk/>
            <pc:sldMk cId="1565503499" sldId="263"/>
            <ac:picMk id="144" creationId="{5F4977BE-B6A8-B8D9-53C2-9EC99E062F90}"/>
          </ac:picMkLst>
        </pc:picChg>
        <pc:picChg chg="add mod">
          <ac:chgData name="Gabriel Quintella" userId="0401f16030b3bbcc" providerId="LiveId" clId="{F266282F-9079-40DC-9AA1-AD9F633F40CF}" dt="2023-01-22T00:52:23.150" v="1376" actId="1035"/>
          <ac:picMkLst>
            <pc:docMk/>
            <pc:sldMk cId="1565503499" sldId="263"/>
            <ac:picMk id="145" creationId="{B38E2D31-15ED-F053-F6A3-FCC083DD3BB0}"/>
          </ac:picMkLst>
        </pc:picChg>
        <pc:picChg chg="add mod">
          <ac:chgData name="Gabriel Quintella" userId="0401f16030b3bbcc" providerId="LiveId" clId="{F266282F-9079-40DC-9AA1-AD9F633F40CF}" dt="2023-01-22T00:52:23.150" v="1376" actId="1035"/>
          <ac:picMkLst>
            <pc:docMk/>
            <pc:sldMk cId="1565503499" sldId="263"/>
            <ac:picMk id="150" creationId="{792A9CE6-1BF1-879B-5CD5-A0EBFC693B18}"/>
          </ac:picMkLst>
        </pc:picChg>
        <pc:picChg chg="add del mod">
          <ac:chgData name="Gabriel Quintella" userId="0401f16030b3bbcc" providerId="LiveId" clId="{F266282F-9079-40DC-9AA1-AD9F633F40CF}" dt="2023-01-22T00:50:54.038" v="1226" actId="478"/>
          <ac:picMkLst>
            <pc:docMk/>
            <pc:sldMk cId="1565503499" sldId="263"/>
            <ac:picMk id="157" creationId="{3C08194D-715A-CF70-DE77-B77F03DFD623}"/>
          </ac:picMkLst>
        </pc:picChg>
        <pc:picChg chg="add mod">
          <ac:chgData name="Gabriel Quintella" userId="0401f16030b3bbcc" providerId="LiveId" clId="{F266282F-9079-40DC-9AA1-AD9F633F40CF}" dt="2023-01-22T00:52:23.150" v="1376" actId="1035"/>
          <ac:picMkLst>
            <pc:docMk/>
            <pc:sldMk cId="1565503499" sldId="263"/>
            <ac:picMk id="159" creationId="{88D357C4-5E75-4ED9-8221-A6037FD8DFEC}"/>
          </ac:picMkLst>
        </pc:picChg>
        <pc:picChg chg="add mod">
          <ac:chgData name="Gabriel Quintella" userId="0401f16030b3bbcc" providerId="LiveId" clId="{F266282F-9079-40DC-9AA1-AD9F633F40CF}" dt="2023-01-22T00:55:45.313" v="1383"/>
          <ac:picMkLst>
            <pc:docMk/>
            <pc:sldMk cId="1565503499" sldId="263"/>
            <ac:picMk id="169" creationId="{9D5D66D8-E36C-333E-196B-80DEE5EBADD5}"/>
          </ac:picMkLst>
        </pc:picChg>
        <pc:cxnChg chg="add del mod">
          <ac:chgData name="Gabriel Quintella" userId="0401f16030b3bbcc" providerId="LiveId" clId="{F266282F-9079-40DC-9AA1-AD9F633F40CF}" dt="2023-01-22T00:49:17.744" v="1151"/>
          <ac:cxnSpMkLst>
            <pc:docMk/>
            <pc:sldMk cId="1565503499" sldId="263"/>
            <ac:cxnSpMk id="32" creationId="{2F2710C1-B200-370A-78D7-643566BB70EE}"/>
          </ac:cxnSpMkLst>
        </pc:cxnChg>
        <pc:cxnChg chg="add del mod">
          <ac:chgData name="Gabriel Quintella" userId="0401f16030b3bbcc" providerId="LiveId" clId="{F266282F-9079-40DC-9AA1-AD9F633F40CF}" dt="2023-01-22T00:49:17.744" v="1151"/>
          <ac:cxnSpMkLst>
            <pc:docMk/>
            <pc:sldMk cId="1565503499" sldId="263"/>
            <ac:cxnSpMk id="33" creationId="{EB4C5EBE-8434-4A92-89F0-8F74E7DC9254}"/>
          </ac:cxnSpMkLst>
        </pc:cxnChg>
        <pc:cxnChg chg="add del mod">
          <ac:chgData name="Gabriel Quintella" userId="0401f16030b3bbcc" providerId="LiveId" clId="{F266282F-9079-40DC-9AA1-AD9F633F40CF}" dt="2023-01-22T00:49:17.744" v="1151"/>
          <ac:cxnSpMkLst>
            <pc:docMk/>
            <pc:sldMk cId="1565503499" sldId="263"/>
            <ac:cxnSpMk id="34" creationId="{2B5B1AA5-6EDD-2E8E-FDF1-C7F1E6BC4379}"/>
          </ac:cxnSpMkLst>
        </pc:cxnChg>
        <pc:cxnChg chg="add del mod">
          <ac:chgData name="Gabriel Quintella" userId="0401f16030b3bbcc" providerId="LiveId" clId="{F266282F-9079-40DC-9AA1-AD9F633F40CF}" dt="2023-01-22T00:49:17.744" v="1151"/>
          <ac:cxnSpMkLst>
            <pc:docMk/>
            <pc:sldMk cId="1565503499" sldId="263"/>
            <ac:cxnSpMk id="35" creationId="{8A9372B1-5F23-F802-4F72-7F138F7A0A36}"/>
          </ac:cxnSpMkLst>
        </pc:cxnChg>
        <pc:cxnChg chg="add del mod">
          <ac:chgData name="Gabriel Quintella" userId="0401f16030b3bbcc" providerId="LiveId" clId="{F266282F-9079-40DC-9AA1-AD9F633F40CF}" dt="2023-01-22T00:49:17.744" v="1151"/>
          <ac:cxnSpMkLst>
            <pc:docMk/>
            <pc:sldMk cId="1565503499" sldId="263"/>
            <ac:cxnSpMk id="36" creationId="{B32AFC0A-75FB-E121-3F52-E59496018323}"/>
          </ac:cxnSpMkLst>
        </pc:cxnChg>
        <pc:cxnChg chg="add del mod">
          <ac:chgData name="Gabriel Quintella" userId="0401f16030b3bbcc" providerId="LiveId" clId="{F266282F-9079-40DC-9AA1-AD9F633F40CF}" dt="2023-01-22T00:49:17.744" v="1151"/>
          <ac:cxnSpMkLst>
            <pc:docMk/>
            <pc:sldMk cId="1565503499" sldId="263"/>
            <ac:cxnSpMk id="37" creationId="{3379E988-777D-7067-2AEA-BFD47283D450}"/>
          </ac:cxnSpMkLst>
        </pc:cxnChg>
        <pc:cxnChg chg="add del mod">
          <ac:chgData name="Gabriel Quintella" userId="0401f16030b3bbcc" providerId="LiveId" clId="{F266282F-9079-40DC-9AA1-AD9F633F40CF}" dt="2023-01-22T00:49:17.744" v="1151"/>
          <ac:cxnSpMkLst>
            <pc:docMk/>
            <pc:sldMk cId="1565503499" sldId="263"/>
            <ac:cxnSpMk id="38" creationId="{BCD2CD28-5A7B-5BBB-A228-A9699CC5A399}"/>
          </ac:cxnSpMkLst>
        </pc:cxnChg>
        <pc:cxnChg chg="add del mod">
          <ac:chgData name="Gabriel Quintella" userId="0401f16030b3bbcc" providerId="LiveId" clId="{F266282F-9079-40DC-9AA1-AD9F633F40CF}" dt="2023-01-22T00:49:17.744" v="1151"/>
          <ac:cxnSpMkLst>
            <pc:docMk/>
            <pc:sldMk cId="1565503499" sldId="263"/>
            <ac:cxnSpMk id="39" creationId="{360A73EB-0281-B0AB-735A-52285038E8B8}"/>
          </ac:cxnSpMkLst>
        </pc:cxnChg>
        <pc:cxnChg chg="add del mod">
          <ac:chgData name="Gabriel Quintella" userId="0401f16030b3bbcc" providerId="LiveId" clId="{F266282F-9079-40DC-9AA1-AD9F633F40CF}" dt="2023-01-22T00:49:17.744" v="1151"/>
          <ac:cxnSpMkLst>
            <pc:docMk/>
            <pc:sldMk cId="1565503499" sldId="263"/>
            <ac:cxnSpMk id="40" creationId="{9A427C74-794E-BBC7-87E9-6AE898C3FF2C}"/>
          </ac:cxnSpMkLst>
        </pc:cxnChg>
        <pc:cxnChg chg="add del mod">
          <ac:chgData name="Gabriel Quintella" userId="0401f16030b3bbcc" providerId="LiveId" clId="{F266282F-9079-40DC-9AA1-AD9F633F40CF}" dt="2023-01-22T00:49:17.744" v="1151"/>
          <ac:cxnSpMkLst>
            <pc:docMk/>
            <pc:sldMk cId="1565503499" sldId="263"/>
            <ac:cxnSpMk id="41" creationId="{2793B069-E237-ABBB-382B-D0B5F0967BF9}"/>
          </ac:cxnSpMkLst>
        </pc:cxnChg>
        <pc:cxnChg chg="add del mod">
          <ac:chgData name="Gabriel Quintella" userId="0401f16030b3bbcc" providerId="LiveId" clId="{F266282F-9079-40DC-9AA1-AD9F633F40CF}" dt="2023-01-22T00:49:17.744" v="1151"/>
          <ac:cxnSpMkLst>
            <pc:docMk/>
            <pc:sldMk cId="1565503499" sldId="263"/>
            <ac:cxnSpMk id="42" creationId="{B43B7B85-1678-3CF2-B4E2-77CE544B5822}"/>
          </ac:cxnSpMkLst>
        </pc:cxnChg>
        <pc:cxnChg chg="add del mod">
          <ac:chgData name="Gabriel Quintella" userId="0401f16030b3bbcc" providerId="LiveId" clId="{F266282F-9079-40DC-9AA1-AD9F633F40CF}" dt="2023-01-22T00:49:17.744" v="1151"/>
          <ac:cxnSpMkLst>
            <pc:docMk/>
            <pc:sldMk cId="1565503499" sldId="263"/>
            <ac:cxnSpMk id="43" creationId="{74AFDF58-0E88-2F10-C1D6-604AC13EE598}"/>
          </ac:cxnSpMkLst>
        </pc:cxnChg>
        <pc:cxnChg chg="add del mod">
          <ac:chgData name="Gabriel Quintella" userId="0401f16030b3bbcc" providerId="LiveId" clId="{F266282F-9079-40DC-9AA1-AD9F633F40CF}" dt="2023-01-22T00:49:17.744" v="1151"/>
          <ac:cxnSpMkLst>
            <pc:docMk/>
            <pc:sldMk cId="1565503499" sldId="263"/>
            <ac:cxnSpMk id="44" creationId="{E75B2291-A3B1-B17C-A996-817F02F7623B}"/>
          </ac:cxnSpMkLst>
        </pc:cxnChg>
        <pc:cxnChg chg="add del mod">
          <ac:chgData name="Gabriel Quintella" userId="0401f16030b3bbcc" providerId="LiveId" clId="{F266282F-9079-40DC-9AA1-AD9F633F40CF}" dt="2023-01-22T00:49:17.744" v="1151"/>
          <ac:cxnSpMkLst>
            <pc:docMk/>
            <pc:sldMk cId="1565503499" sldId="263"/>
            <ac:cxnSpMk id="46" creationId="{3CF6F0EF-611B-5449-F5E2-BBC8CB5DE827}"/>
          </ac:cxnSpMkLst>
        </pc:cxnChg>
        <pc:cxnChg chg="add del mod">
          <ac:chgData name="Gabriel Quintella" userId="0401f16030b3bbcc" providerId="LiveId" clId="{F266282F-9079-40DC-9AA1-AD9F633F40CF}" dt="2023-01-22T00:49:17.744" v="1151"/>
          <ac:cxnSpMkLst>
            <pc:docMk/>
            <pc:sldMk cId="1565503499" sldId="263"/>
            <ac:cxnSpMk id="57" creationId="{40FA967F-B3F9-01EF-B5FA-BFBEBF34BFE2}"/>
          </ac:cxnSpMkLst>
        </pc:cxnChg>
        <pc:cxnChg chg="add del mod">
          <ac:chgData name="Gabriel Quintella" userId="0401f16030b3bbcc" providerId="LiveId" clId="{F266282F-9079-40DC-9AA1-AD9F633F40CF}" dt="2023-01-22T00:49:17.744" v="1151"/>
          <ac:cxnSpMkLst>
            <pc:docMk/>
            <pc:sldMk cId="1565503499" sldId="263"/>
            <ac:cxnSpMk id="58" creationId="{18F6E99D-3862-389E-C921-8FAA76FAD79F}"/>
          </ac:cxnSpMkLst>
        </pc:cxnChg>
        <pc:cxnChg chg="add del mod">
          <ac:chgData name="Gabriel Quintella" userId="0401f16030b3bbcc" providerId="LiveId" clId="{F266282F-9079-40DC-9AA1-AD9F633F40CF}" dt="2023-01-22T00:49:17.744" v="1151"/>
          <ac:cxnSpMkLst>
            <pc:docMk/>
            <pc:sldMk cId="1565503499" sldId="263"/>
            <ac:cxnSpMk id="59" creationId="{D08F794C-2668-B977-E9ED-9F4DDDC1D13D}"/>
          </ac:cxnSpMkLst>
        </pc:cxnChg>
        <pc:cxnChg chg="add del mod">
          <ac:chgData name="Gabriel Quintella" userId="0401f16030b3bbcc" providerId="LiveId" clId="{F266282F-9079-40DC-9AA1-AD9F633F40CF}" dt="2023-01-22T00:49:17.744" v="1151"/>
          <ac:cxnSpMkLst>
            <pc:docMk/>
            <pc:sldMk cId="1565503499" sldId="263"/>
            <ac:cxnSpMk id="66" creationId="{B6BAC2E5-2C23-B111-C2CD-7BD7FFD18BB3}"/>
          </ac:cxnSpMkLst>
        </pc:cxnChg>
        <pc:cxnChg chg="add del mod">
          <ac:chgData name="Gabriel Quintella" userId="0401f16030b3bbcc" providerId="LiveId" clId="{F266282F-9079-40DC-9AA1-AD9F633F40CF}" dt="2023-01-22T00:49:17.744" v="1151"/>
          <ac:cxnSpMkLst>
            <pc:docMk/>
            <pc:sldMk cId="1565503499" sldId="263"/>
            <ac:cxnSpMk id="67" creationId="{5C23B790-8EEC-BC6B-3833-C9EF06AF5591}"/>
          </ac:cxnSpMkLst>
        </pc:cxnChg>
        <pc:cxnChg chg="add del mod">
          <ac:chgData name="Gabriel Quintella" userId="0401f16030b3bbcc" providerId="LiveId" clId="{F266282F-9079-40DC-9AA1-AD9F633F40CF}" dt="2023-01-22T00:49:17.744" v="1151"/>
          <ac:cxnSpMkLst>
            <pc:docMk/>
            <pc:sldMk cId="1565503499" sldId="263"/>
            <ac:cxnSpMk id="68" creationId="{3FB82ED7-7247-0179-F7B7-A676836DAB7D}"/>
          </ac:cxnSpMkLst>
        </pc:cxnChg>
        <pc:cxnChg chg="add del mod">
          <ac:chgData name="Gabriel Quintella" userId="0401f16030b3bbcc" providerId="LiveId" clId="{F266282F-9079-40DC-9AA1-AD9F633F40CF}" dt="2023-01-22T00:49:17.744" v="1151"/>
          <ac:cxnSpMkLst>
            <pc:docMk/>
            <pc:sldMk cId="1565503499" sldId="263"/>
            <ac:cxnSpMk id="69" creationId="{EF8E23F7-7085-7662-6D5C-01525B9906A4}"/>
          </ac:cxnSpMkLst>
        </pc:cxnChg>
        <pc:cxnChg chg="add del mod">
          <ac:chgData name="Gabriel Quintella" userId="0401f16030b3bbcc" providerId="LiveId" clId="{F266282F-9079-40DC-9AA1-AD9F633F40CF}" dt="2023-01-22T00:49:17.744" v="1151"/>
          <ac:cxnSpMkLst>
            <pc:docMk/>
            <pc:sldMk cId="1565503499" sldId="263"/>
            <ac:cxnSpMk id="73" creationId="{8F52E073-0EA0-05A7-162F-F4BEBFECEBB3}"/>
          </ac:cxnSpMkLst>
        </pc:cxnChg>
        <pc:cxnChg chg="add del mod">
          <ac:chgData name="Gabriel Quintella" userId="0401f16030b3bbcc" providerId="LiveId" clId="{F266282F-9079-40DC-9AA1-AD9F633F40CF}" dt="2023-01-22T00:49:17.744" v="1151"/>
          <ac:cxnSpMkLst>
            <pc:docMk/>
            <pc:sldMk cId="1565503499" sldId="263"/>
            <ac:cxnSpMk id="78" creationId="{C451B54F-DE11-3374-5918-B9FFA0CADC47}"/>
          </ac:cxnSpMkLst>
        </pc:cxnChg>
        <pc:cxnChg chg="add del mod">
          <ac:chgData name="Gabriel Quintella" userId="0401f16030b3bbcc" providerId="LiveId" clId="{F266282F-9079-40DC-9AA1-AD9F633F40CF}" dt="2023-01-22T00:49:17.744" v="1151"/>
          <ac:cxnSpMkLst>
            <pc:docMk/>
            <pc:sldMk cId="1565503499" sldId="263"/>
            <ac:cxnSpMk id="80" creationId="{E290F8F1-1EB3-5730-6ADE-0EBED255216A}"/>
          </ac:cxnSpMkLst>
        </pc:cxnChg>
        <pc:cxnChg chg="add del mod">
          <ac:chgData name="Gabriel Quintella" userId="0401f16030b3bbcc" providerId="LiveId" clId="{F266282F-9079-40DC-9AA1-AD9F633F40CF}" dt="2023-01-22T00:49:17.744" v="1151"/>
          <ac:cxnSpMkLst>
            <pc:docMk/>
            <pc:sldMk cId="1565503499" sldId="263"/>
            <ac:cxnSpMk id="81" creationId="{AA1B58A7-9C01-F762-16FA-251232E37ED7}"/>
          </ac:cxnSpMkLst>
        </pc:cxnChg>
        <pc:cxnChg chg="add del mod">
          <ac:chgData name="Gabriel Quintella" userId="0401f16030b3bbcc" providerId="LiveId" clId="{F266282F-9079-40DC-9AA1-AD9F633F40CF}" dt="2023-01-22T00:50:58.862" v="1228" actId="478"/>
          <ac:cxnSpMkLst>
            <pc:docMk/>
            <pc:sldMk cId="1565503499" sldId="263"/>
            <ac:cxnSpMk id="112" creationId="{278E3BE0-FCC7-27CB-363B-7E952D9EDA23}"/>
          </ac:cxnSpMkLst>
        </pc:cxnChg>
        <pc:cxnChg chg="add mod">
          <ac:chgData name="Gabriel Quintella" userId="0401f16030b3bbcc" providerId="LiveId" clId="{F266282F-9079-40DC-9AA1-AD9F633F40CF}" dt="2023-01-22T00:52:23.150" v="1376" actId="1035"/>
          <ac:cxnSpMkLst>
            <pc:docMk/>
            <pc:sldMk cId="1565503499" sldId="263"/>
            <ac:cxnSpMk id="113" creationId="{4DFB9AE9-6216-18FB-58FA-6EA5ADBF2361}"/>
          </ac:cxnSpMkLst>
        </pc:cxnChg>
        <pc:cxnChg chg="add del mod">
          <ac:chgData name="Gabriel Quintella" userId="0401f16030b3bbcc" providerId="LiveId" clId="{F266282F-9079-40DC-9AA1-AD9F633F40CF}" dt="2023-01-22T00:50:57.471" v="1227" actId="478"/>
          <ac:cxnSpMkLst>
            <pc:docMk/>
            <pc:sldMk cId="1565503499" sldId="263"/>
            <ac:cxnSpMk id="114" creationId="{8ABFACB0-983D-0283-38EF-34DFB187FFAB}"/>
          </ac:cxnSpMkLst>
        </pc:cxnChg>
        <pc:cxnChg chg="add mod">
          <ac:chgData name="Gabriel Quintella" userId="0401f16030b3bbcc" providerId="LiveId" clId="{F266282F-9079-40DC-9AA1-AD9F633F40CF}" dt="2023-01-22T00:52:23.150" v="1376" actId="1035"/>
          <ac:cxnSpMkLst>
            <pc:docMk/>
            <pc:sldMk cId="1565503499" sldId="263"/>
            <ac:cxnSpMk id="115" creationId="{521C6E39-5E2A-DDC3-FDB7-F24E06B1900D}"/>
          </ac:cxnSpMkLst>
        </pc:cxnChg>
        <pc:cxnChg chg="add mod">
          <ac:chgData name="Gabriel Quintella" userId="0401f16030b3bbcc" providerId="LiveId" clId="{F266282F-9079-40DC-9AA1-AD9F633F40CF}" dt="2023-01-22T00:52:23.150" v="1376" actId="1035"/>
          <ac:cxnSpMkLst>
            <pc:docMk/>
            <pc:sldMk cId="1565503499" sldId="263"/>
            <ac:cxnSpMk id="116" creationId="{3DF7F0C1-84AF-6833-E698-CC98912DCDF1}"/>
          </ac:cxnSpMkLst>
        </pc:cxnChg>
        <pc:cxnChg chg="add mod">
          <ac:chgData name="Gabriel Quintella" userId="0401f16030b3bbcc" providerId="LiveId" clId="{F266282F-9079-40DC-9AA1-AD9F633F40CF}" dt="2023-01-22T00:52:23.150" v="1376" actId="1035"/>
          <ac:cxnSpMkLst>
            <pc:docMk/>
            <pc:sldMk cId="1565503499" sldId="263"/>
            <ac:cxnSpMk id="117" creationId="{27A39A5A-6FC5-E653-2A95-4FEA1418952E}"/>
          </ac:cxnSpMkLst>
        </pc:cxnChg>
        <pc:cxnChg chg="add mod">
          <ac:chgData name="Gabriel Quintella" userId="0401f16030b3bbcc" providerId="LiveId" clId="{F266282F-9079-40DC-9AA1-AD9F633F40CF}" dt="2023-01-22T00:52:23.150" v="1376" actId="1035"/>
          <ac:cxnSpMkLst>
            <pc:docMk/>
            <pc:sldMk cId="1565503499" sldId="263"/>
            <ac:cxnSpMk id="118" creationId="{1F1E8585-4384-7C64-A6A7-E6B3A10EA2A8}"/>
          </ac:cxnSpMkLst>
        </pc:cxnChg>
        <pc:cxnChg chg="add mod">
          <ac:chgData name="Gabriel Quintella" userId="0401f16030b3bbcc" providerId="LiveId" clId="{F266282F-9079-40DC-9AA1-AD9F633F40CF}" dt="2023-01-22T00:52:23.150" v="1376" actId="1035"/>
          <ac:cxnSpMkLst>
            <pc:docMk/>
            <pc:sldMk cId="1565503499" sldId="263"/>
            <ac:cxnSpMk id="119" creationId="{5CD42CB3-A541-CC51-6BEE-50DF03E94A30}"/>
          </ac:cxnSpMkLst>
        </pc:cxnChg>
        <pc:cxnChg chg="add mod">
          <ac:chgData name="Gabriel Quintella" userId="0401f16030b3bbcc" providerId="LiveId" clId="{F266282F-9079-40DC-9AA1-AD9F633F40CF}" dt="2023-01-22T00:52:23.150" v="1376" actId="1035"/>
          <ac:cxnSpMkLst>
            <pc:docMk/>
            <pc:sldMk cId="1565503499" sldId="263"/>
            <ac:cxnSpMk id="120" creationId="{D01B2911-4768-2D4D-13AC-EAAA62C21985}"/>
          </ac:cxnSpMkLst>
        </pc:cxnChg>
        <pc:cxnChg chg="add mod">
          <ac:chgData name="Gabriel Quintella" userId="0401f16030b3bbcc" providerId="LiveId" clId="{F266282F-9079-40DC-9AA1-AD9F633F40CF}" dt="2023-01-22T00:52:23.150" v="1376" actId="1035"/>
          <ac:cxnSpMkLst>
            <pc:docMk/>
            <pc:sldMk cId="1565503499" sldId="263"/>
            <ac:cxnSpMk id="121" creationId="{157B6569-3F00-538B-C74A-B21188292E97}"/>
          </ac:cxnSpMkLst>
        </pc:cxnChg>
        <pc:cxnChg chg="add mod">
          <ac:chgData name="Gabriel Quintella" userId="0401f16030b3bbcc" providerId="LiveId" clId="{F266282F-9079-40DC-9AA1-AD9F633F40CF}" dt="2023-01-22T00:52:23.150" v="1376" actId="1035"/>
          <ac:cxnSpMkLst>
            <pc:docMk/>
            <pc:sldMk cId="1565503499" sldId="263"/>
            <ac:cxnSpMk id="122" creationId="{4B757C24-E63E-5B56-068D-24ED3C0B4A41}"/>
          </ac:cxnSpMkLst>
        </pc:cxnChg>
        <pc:cxnChg chg="add mod">
          <ac:chgData name="Gabriel Quintella" userId="0401f16030b3bbcc" providerId="LiveId" clId="{F266282F-9079-40DC-9AA1-AD9F633F40CF}" dt="2023-01-22T00:52:23.150" v="1376" actId="1035"/>
          <ac:cxnSpMkLst>
            <pc:docMk/>
            <pc:sldMk cId="1565503499" sldId="263"/>
            <ac:cxnSpMk id="123" creationId="{ED628BC6-3C3A-DFCF-48BD-5976B7DE0070}"/>
          </ac:cxnSpMkLst>
        </pc:cxnChg>
        <pc:cxnChg chg="add mod">
          <ac:chgData name="Gabriel Quintella" userId="0401f16030b3bbcc" providerId="LiveId" clId="{F266282F-9079-40DC-9AA1-AD9F633F40CF}" dt="2023-01-22T00:52:23.150" v="1376" actId="1035"/>
          <ac:cxnSpMkLst>
            <pc:docMk/>
            <pc:sldMk cId="1565503499" sldId="263"/>
            <ac:cxnSpMk id="124" creationId="{59B18702-28EC-7F1E-B58B-C99C3167C6AF}"/>
          </ac:cxnSpMkLst>
        </pc:cxnChg>
        <pc:cxnChg chg="add del mod">
          <ac:chgData name="Gabriel Quintella" userId="0401f16030b3bbcc" providerId="LiveId" clId="{F266282F-9079-40DC-9AA1-AD9F633F40CF}" dt="2023-01-22T00:51:04.942" v="1233" actId="478"/>
          <ac:cxnSpMkLst>
            <pc:docMk/>
            <pc:sldMk cId="1565503499" sldId="263"/>
            <ac:cxnSpMk id="126" creationId="{65C954BF-AEB5-1C87-28F0-4FE19CC28515}"/>
          </ac:cxnSpMkLst>
        </pc:cxnChg>
        <pc:cxnChg chg="add mod">
          <ac:chgData name="Gabriel Quintella" userId="0401f16030b3bbcc" providerId="LiveId" clId="{F266282F-9079-40DC-9AA1-AD9F633F40CF}" dt="2023-01-22T00:52:23.150" v="1376" actId="1035"/>
          <ac:cxnSpMkLst>
            <pc:docMk/>
            <pc:sldMk cId="1565503499" sldId="263"/>
            <ac:cxnSpMk id="137" creationId="{4A29E120-52E5-5D41-D637-0DAB7C6263B2}"/>
          </ac:cxnSpMkLst>
        </pc:cxnChg>
        <pc:cxnChg chg="add mod">
          <ac:chgData name="Gabriel Quintella" userId="0401f16030b3bbcc" providerId="LiveId" clId="{F266282F-9079-40DC-9AA1-AD9F633F40CF}" dt="2023-01-22T00:52:23.150" v="1376" actId="1035"/>
          <ac:cxnSpMkLst>
            <pc:docMk/>
            <pc:sldMk cId="1565503499" sldId="263"/>
            <ac:cxnSpMk id="138" creationId="{C23C53CA-8D7A-52D3-A8F4-478327CC553E}"/>
          </ac:cxnSpMkLst>
        </pc:cxnChg>
        <pc:cxnChg chg="add del mod">
          <ac:chgData name="Gabriel Quintella" userId="0401f16030b3bbcc" providerId="LiveId" clId="{F266282F-9079-40DC-9AA1-AD9F633F40CF}" dt="2023-01-22T00:51:04.179" v="1232" actId="478"/>
          <ac:cxnSpMkLst>
            <pc:docMk/>
            <pc:sldMk cId="1565503499" sldId="263"/>
            <ac:cxnSpMk id="139" creationId="{8DC0139E-C988-965B-FD1B-39435C80B4AE}"/>
          </ac:cxnSpMkLst>
        </pc:cxnChg>
        <pc:cxnChg chg="add mod">
          <ac:chgData name="Gabriel Quintella" userId="0401f16030b3bbcc" providerId="LiveId" clId="{F266282F-9079-40DC-9AA1-AD9F633F40CF}" dt="2023-01-22T00:52:23.150" v="1376" actId="1035"/>
          <ac:cxnSpMkLst>
            <pc:docMk/>
            <pc:sldMk cId="1565503499" sldId="263"/>
            <ac:cxnSpMk id="146" creationId="{06D6C5DA-E87E-44E1-15EF-C7B52AD8C57E}"/>
          </ac:cxnSpMkLst>
        </pc:cxnChg>
        <pc:cxnChg chg="add mod">
          <ac:chgData name="Gabriel Quintella" userId="0401f16030b3bbcc" providerId="LiveId" clId="{F266282F-9079-40DC-9AA1-AD9F633F40CF}" dt="2023-01-22T00:52:23.150" v="1376" actId="1035"/>
          <ac:cxnSpMkLst>
            <pc:docMk/>
            <pc:sldMk cId="1565503499" sldId="263"/>
            <ac:cxnSpMk id="147" creationId="{994051A1-D7BF-31F0-1359-FA977F8438C4}"/>
          </ac:cxnSpMkLst>
        </pc:cxnChg>
        <pc:cxnChg chg="add mod">
          <ac:chgData name="Gabriel Quintella" userId="0401f16030b3bbcc" providerId="LiveId" clId="{F266282F-9079-40DC-9AA1-AD9F633F40CF}" dt="2023-01-22T00:52:23.150" v="1376" actId="1035"/>
          <ac:cxnSpMkLst>
            <pc:docMk/>
            <pc:sldMk cId="1565503499" sldId="263"/>
            <ac:cxnSpMk id="148" creationId="{4EF8FDAE-7A8E-7934-F435-349ABDA599F6}"/>
          </ac:cxnSpMkLst>
        </pc:cxnChg>
        <pc:cxnChg chg="add mod">
          <ac:chgData name="Gabriel Quintella" userId="0401f16030b3bbcc" providerId="LiveId" clId="{F266282F-9079-40DC-9AA1-AD9F633F40CF}" dt="2023-01-22T00:52:23.150" v="1376" actId="1035"/>
          <ac:cxnSpMkLst>
            <pc:docMk/>
            <pc:sldMk cId="1565503499" sldId="263"/>
            <ac:cxnSpMk id="149" creationId="{CA1C08A0-86C6-27D3-14D3-9E2C889FFA1A}"/>
          </ac:cxnSpMkLst>
        </pc:cxnChg>
        <pc:cxnChg chg="add mod">
          <ac:chgData name="Gabriel Quintella" userId="0401f16030b3bbcc" providerId="LiveId" clId="{F266282F-9079-40DC-9AA1-AD9F633F40CF}" dt="2023-01-22T00:52:23.150" v="1376" actId="1035"/>
          <ac:cxnSpMkLst>
            <pc:docMk/>
            <pc:sldMk cId="1565503499" sldId="263"/>
            <ac:cxnSpMk id="153" creationId="{DE13D3B3-353B-924A-E4EE-7DB1004B3E0E}"/>
          </ac:cxnSpMkLst>
        </pc:cxnChg>
        <pc:cxnChg chg="add mod">
          <ac:chgData name="Gabriel Quintella" userId="0401f16030b3bbcc" providerId="LiveId" clId="{F266282F-9079-40DC-9AA1-AD9F633F40CF}" dt="2023-01-22T00:52:23.150" v="1376" actId="1035"/>
          <ac:cxnSpMkLst>
            <pc:docMk/>
            <pc:sldMk cId="1565503499" sldId="263"/>
            <ac:cxnSpMk id="158" creationId="{C77D72F5-77F5-02FB-5CA9-73E650395AA3}"/>
          </ac:cxnSpMkLst>
        </pc:cxnChg>
        <pc:cxnChg chg="add del mod">
          <ac:chgData name="Gabriel Quintella" userId="0401f16030b3bbcc" providerId="LiveId" clId="{F266282F-9079-40DC-9AA1-AD9F633F40CF}" dt="2023-01-22T00:52:23.150" v="1376" actId="1035"/>
          <ac:cxnSpMkLst>
            <pc:docMk/>
            <pc:sldMk cId="1565503499" sldId="263"/>
            <ac:cxnSpMk id="160" creationId="{B359C64A-9E5A-8B2E-870A-2F3B0D8F719D}"/>
          </ac:cxnSpMkLst>
        </pc:cxnChg>
        <pc:cxnChg chg="add mod">
          <ac:chgData name="Gabriel Quintella" userId="0401f16030b3bbcc" providerId="LiveId" clId="{F266282F-9079-40DC-9AA1-AD9F633F40CF}" dt="2023-01-22T00:52:23.150" v="1376" actId="1035"/>
          <ac:cxnSpMkLst>
            <pc:docMk/>
            <pc:sldMk cId="1565503499" sldId="263"/>
            <ac:cxnSpMk id="161" creationId="{16E14497-F207-D3B0-9FCA-A427D5E860E9}"/>
          </ac:cxnSpMkLst>
        </pc:cxnChg>
      </pc:sldChg>
      <pc:sldChg chg="addSp modSp new">
        <pc:chgData name="Gabriel Quintella" userId="0401f16030b3bbcc" providerId="LiveId" clId="{F266282F-9079-40DC-9AA1-AD9F633F40CF}" dt="2023-01-22T00:56:57.604" v="1385"/>
        <pc:sldMkLst>
          <pc:docMk/>
          <pc:sldMk cId="636262176" sldId="264"/>
        </pc:sldMkLst>
        <pc:spChg chg="add mod">
          <ac:chgData name="Gabriel Quintella" userId="0401f16030b3bbcc" providerId="LiveId" clId="{F266282F-9079-40DC-9AA1-AD9F633F40CF}" dt="2023-01-22T00:56:57.604" v="1385"/>
          <ac:spMkLst>
            <pc:docMk/>
            <pc:sldMk cId="636262176" sldId="264"/>
            <ac:spMk id="2" creationId="{870DBF1C-6D8F-0B5F-CD15-502D69C1E179}"/>
          </ac:spMkLst>
        </pc:spChg>
        <pc:spChg chg="add mod">
          <ac:chgData name="Gabriel Quintella" userId="0401f16030b3bbcc" providerId="LiveId" clId="{F266282F-9079-40DC-9AA1-AD9F633F40CF}" dt="2023-01-22T00:56:57.604" v="1385"/>
          <ac:spMkLst>
            <pc:docMk/>
            <pc:sldMk cId="636262176" sldId="264"/>
            <ac:spMk id="3" creationId="{D60C4344-ABFF-FC8C-F43A-36BC6D379D7A}"/>
          </ac:spMkLst>
        </pc:spChg>
        <pc:spChg chg="add mod">
          <ac:chgData name="Gabriel Quintella" userId="0401f16030b3bbcc" providerId="LiveId" clId="{F266282F-9079-40DC-9AA1-AD9F633F40CF}" dt="2023-01-22T00:56:57.604" v="1385"/>
          <ac:spMkLst>
            <pc:docMk/>
            <pc:sldMk cId="636262176" sldId="264"/>
            <ac:spMk id="6" creationId="{85D578DF-D657-A50B-9E4F-21C73111B203}"/>
          </ac:spMkLst>
        </pc:spChg>
        <pc:picChg chg="add mod">
          <ac:chgData name="Gabriel Quintella" userId="0401f16030b3bbcc" providerId="LiveId" clId="{F266282F-9079-40DC-9AA1-AD9F633F40CF}" dt="2023-01-22T00:56:57.604" v="1385"/>
          <ac:picMkLst>
            <pc:docMk/>
            <pc:sldMk cId="636262176" sldId="264"/>
            <ac:picMk id="4" creationId="{0FD29EEF-A694-0371-FE8D-599A57163086}"/>
          </ac:picMkLst>
        </pc:picChg>
        <pc:picChg chg="add mod">
          <ac:chgData name="Gabriel Quintella" userId="0401f16030b3bbcc" providerId="LiveId" clId="{F266282F-9079-40DC-9AA1-AD9F633F40CF}" dt="2023-01-22T00:56:57.604" v="1385"/>
          <ac:picMkLst>
            <pc:docMk/>
            <pc:sldMk cId="636262176" sldId="264"/>
            <ac:picMk id="5" creationId="{E3D57697-CFBF-6E26-7DA0-FE62B5BCAAF1}"/>
          </ac:picMkLst>
        </pc:picChg>
      </pc:sldChg>
    </pc:docChg>
  </pc:docChgLst>
  <pc:docChgLst>
    <pc:chgData name="Gabriel Quintella" userId="0401f16030b3bbcc" providerId="LiveId" clId="{56ADC1A6-171E-433A-817D-58E9CC51A307}"/>
    <pc:docChg chg="undo redo custSel addSld delSld modSld sldOrd">
      <pc:chgData name="Gabriel Quintella" userId="0401f16030b3bbcc" providerId="LiveId" clId="{56ADC1A6-171E-433A-817D-58E9CC51A307}" dt="2023-08-19T19:56:04.148" v="1732" actId="729"/>
      <pc:docMkLst>
        <pc:docMk/>
      </pc:docMkLst>
      <pc:sldChg chg="mod modShow">
        <pc:chgData name="Gabriel Quintella" userId="0401f16030b3bbcc" providerId="LiveId" clId="{56ADC1A6-171E-433A-817D-58E9CC51A307}" dt="2023-07-21T02:59:00.090" v="0" actId="729"/>
        <pc:sldMkLst>
          <pc:docMk/>
          <pc:sldMk cId="3103119208" sldId="257"/>
        </pc:sldMkLst>
      </pc:sldChg>
      <pc:sldChg chg="mod modShow">
        <pc:chgData name="Gabriel Quintella" userId="0401f16030b3bbcc" providerId="LiveId" clId="{56ADC1A6-171E-433A-817D-58E9CC51A307}" dt="2023-07-21T04:16:10.949" v="1" actId="729"/>
        <pc:sldMkLst>
          <pc:docMk/>
          <pc:sldMk cId="1056102283" sldId="258"/>
        </pc:sldMkLst>
      </pc:sldChg>
      <pc:sldChg chg="addSp modSp mod modAnim">
        <pc:chgData name="Gabriel Quintella" userId="0401f16030b3bbcc" providerId="LiveId" clId="{56ADC1A6-171E-433A-817D-58E9CC51A307}" dt="2023-07-31T11:48:19.770" v="1474" actId="1038"/>
        <pc:sldMkLst>
          <pc:docMk/>
          <pc:sldMk cId="3936968260" sldId="259"/>
        </pc:sldMkLst>
        <pc:spChg chg="add mod">
          <ac:chgData name="Gabriel Quintella" userId="0401f16030b3bbcc" providerId="LiveId" clId="{56ADC1A6-171E-433A-817D-58E9CC51A307}" dt="2023-07-31T11:48:19.770" v="1474" actId="1038"/>
          <ac:spMkLst>
            <pc:docMk/>
            <pc:sldMk cId="3936968260" sldId="259"/>
            <ac:spMk id="2" creationId="{050DF284-A26F-45A4-E01F-0B24D7DDE78E}"/>
          </ac:spMkLst>
        </pc:spChg>
      </pc:sldChg>
      <pc:sldChg chg="modAnim">
        <pc:chgData name="Gabriel Quintella" userId="0401f16030b3bbcc" providerId="LiveId" clId="{56ADC1A6-171E-433A-817D-58E9CC51A307}" dt="2023-07-31T02:16:28.597" v="1292"/>
        <pc:sldMkLst>
          <pc:docMk/>
          <pc:sldMk cId="646899838" sldId="260"/>
        </pc:sldMkLst>
      </pc:sldChg>
      <pc:sldChg chg="addSp modSp mod">
        <pc:chgData name="Gabriel Quintella" userId="0401f16030b3bbcc" providerId="LiveId" clId="{56ADC1A6-171E-433A-817D-58E9CC51A307}" dt="2023-07-31T11:49:17.204" v="1663"/>
        <pc:sldMkLst>
          <pc:docMk/>
          <pc:sldMk cId="1857210331" sldId="261"/>
        </pc:sldMkLst>
        <pc:spChg chg="add mod">
          <ac:chgData name="Gabriel Quintella" userId="0401f16030b3bbcc" providerId="LiveId" clId="{56ADC1A6-171E-433A-817D-58E9CC51A307}" dt="2023-07-31T11:49:17.204" v="1663"/>
          <ac:spMkLst>
            <pc:docMk/>
            <pc:sldMk cId="1857210331" sldId="261"/>
            <ac:spMk id="3" creationId="{13A93064-B3CE-3D0B-D36B-2EAC1306E4BC}"/>
          </ac:spMkLst>
        </pc:spChg>
        <pc:spChg chg="mod">
          <ac:chgData name="Gabriel Quintella" userId="0401f16030b3bbcc" providerId="LiveId" clId="{56ADC1A6-171E-433A-817D-58E9CC51A307}" dt="2023-07-30T00:39:04.682" v="92" actId="20577"/>
          <ac:spMkLst>
            <pc:docMk/>
            <pc:sldMk cId="1857210331" sldId="261"/>
            <ac:spMk id="5" creationId="{1F533D09-D700-8FCD-7D24-00EE4E4BB058}"/>
          </ac:spMkLst>
        </pc:spChg>
      </pc:sldChg>
      <pc:sldChg chg="addSp delSp modSp mod modAnim">
        <pc:chgData name="Gabriel Quintella" userId="0401f16030b3bbcc" providerId="LiveId" clId="{56ADC1A6-171E-433A-817D-58E9CC51A307}" dt="2023-07-31T11:55:45.170" v="1717"/>
        <pc:sldMkLst>
          <pc:docMk/>
          <pc:sldMk cId="2473257432" sldId="262"/>
        </pc:sldMkLst>
        <pc:spChg chg="mod">
          <ac:chgData name="Gabriel Quintella" userId="0401f16030b3bbcc" providerId="LiveId" clId="{56ADC1A6-171E-433A-817D-58E9CC51A307}" dt="2023-07-30T16:38:50.249" v="1015" actId="14100"/>
          <ac:spMkLst>
            <pc:docMk/>
            <pc:sldMk cId="2473257432" sldId="262"/>
            <ac:spMk id="7" creationId="{7D5B3B8F-3CE3-7D76-A50E-C8F83F55B3DA}"/>
          </ac:spMkLst>
        </pc:spChg>
        <pc:spChg chg="mod">
          <ac:chgData name="Gabriel Quintella" userId="0401f16030b3bbcc" providerId="LiveId" clId="{56ADC1A6-171E-433A-817D-58E9CC51A307}" dt="2023-07-30T16:38:53.185" v="1016" actId="14100"/>
          <ac:spMkLst>
            <pc:docMk/>
            <pc:sldMk cId="2473257432" sldId="262"/>
            <ac:spMk id="24" creationId="{DB28A657-676C-C7C7-2DFE-F4A64F70B159}"/>
          </ac:spMkLst>
        </pc:spChg>
        <pc:spChg chg="add mod">
          <ac:chgData name="Gabriel Quintella" userId="0401f16030b3bbcc" providerId="LiveId" clId="{56ADC1A6-171E-433A-817D-58E9CC51A307}" dt="2023-07-31T11:49:14.874" v="1662"/>
          <ac:spMkLst>
            <pc:docMk/>
            <pc:sldMk cId="2473257432" sldId="262"/>
            <ac:spMk id="41" creationId="{283A6243-82C6-AC0E-01F5-32711847C790}"/>
          </ac:spMkLst>
        </pc:spChg>
        <pc:picChg chg="add mod">
          <ac:chgData name="Gabriel Quintella" userId="0401f16030b3bbcc" providerId="LiveId" clId="{56ADC1A6-171E-433A-817D-58E9CC51A307}" dt="2023-07-31T11:53:47.972" v="1689" actId="1076"/>
          <ac:picMkLst>
            <pc:docMk/>
            <pc:sldMk cId="2473257432" sldId="262"/>
            <ac:picMk id="42" creationId="{D66315A7-AF74-1607-B023-9D35E28E1AFD}"/>
          </ac:picMkLst>
        </pc:picChg>
        <pc:picChg chg="add mod">
          <ac:chgData name="Gabriel Quintella" userId="0401f16030b3bbcc" providerId="LiveId" clId="{56ADC1A6-171E-433A-817D-58E9CC51A307}" dt="2023-07-31T11:53:52.276" v="1691" actId="1076"/>
          <ac:picMkLst>
            <pc:docMk/>
            <pc:sldMk cId="2473257432" sldId="262"/>
            <ac:picMk id="43" creationId="{696C7691-0329-1965-2659-5CE2AB5C1FA6}"/>
          </ac:picMkLst>
        </pc:picChg>
        <pc:picChg chg="add mod">
          <ac:chgData name="Gabriel Quintella" userId="0401f16030b3bbcc" providerId="LiveId" clId="{56ADC1A6-171E-433A-817D-58E9CC51A307}" dt="2023-07-31T11:54:40.820" v="1698" actId="1076"/>
          <ac:picMkLst>
            <pc:docMk/>
            <pc:sldMk cId="2473257432" sldId="262"/>
            <ac:picMk id="45" creationId="{3095A909-CB1D-8D7B-2A4B-A2C0745AC0A9}"/>
          </ac:picMkLst>
        </pc:picChg>
        <pc:picChg chg="add mod">
          <ac:chgData name="Gabriel Quintella" userId="0401f16030b3bbcc" providerId="LiveId" clId="{56ADC1A6-171E-433A-817D-58E9CC51A307}" dt="2023-07-31T11:55:02.052" v="1704" actId="1076"/>
          <ac:picMkLst>
            <pc:docMk/>
            <pc:sldMk cId="2473257432" sldId="262"/>
            <ac:picMk id="46" creationId="{6517B1E8-2708-09A1-E347-E3C91E301516}"/>
          </ac:picMkLst>
        </pc:picChg>
        <pc:picChg chg="add mod">
          <ac:chgData name="Gabriel Quintella" userId="0401f16030b3bbcc" providerId="LiveId" clId="{56ADC1A6-171E-433A-817D-58E9CC51A307}" dt="2023-07-31T11:55:23.060" v="1711" actId="14100"/>
          <ac:picMkLst>
            <pc:docMk/>
            <pc:sldMk cId="2473257432" sldId="262"/>
            <ac:picMk id="47" creationId="{F9935298-5CCD-F253-6DC2-5CE5672C91E6}"/>
          </ac:picMkLst>
        </pc:picChg>
        <pc:picChg chg="add mod">
          <ac:chgData name="Gabriel Quintella" userId="0401f16030b3bbcc" providerId="LiveId" clId="{56ADC1A6-171E-433A-817D-58E9CC51A307}" dt="2023-07-31T11:55:44.027" v="1716" actId="1076"/>
          <ac:picMkLst>
            <pc:docMk/>
            <pc:sldMk cId="2473257432" sldId="262"/>
            <ac:picMk id="48" creationId="{B036CAF4-2BD7-87AF-04E5-DD824CC41608}"/>
          </ac:picMkLst>
        </pc:picChg>
        <pc:cxnChg chg="add">
          <ac:chgData name="Gabriel Quintella" userId="0401f16030b3bbcc" providerId="LiveId" clId="{56ADC1A6-171E-433A-817D-58E9CC51A307}" dt="2023-07-30T16:38:34.690" v="1013" actId="11529"/>
          <ac:cxnSpMkLst>
            <pc:docMk/>
            <pc:sldMk cId="2473257432" sldId="262"/>
            <ac:cxnSpMk id="18" creationId="{F9E81C4D-0B5B-2549-C687-4514D1ED854E}"/>
          </ac:cxnSpMkLst>
        </pc:cxnChg>
        <pc:cxnChg chg="add">
          <ac:chgData name="Gabriel Quintella" userId="0401f16030b3bbcc" providerId="LiveId" clId="{56ADC1A6-171E-433A-817D-58E9CC51A307}" dt="2023-07-30T16:38:46.378" v="1014" actId="11529"/>
          <ac:cxnSpMkLst>
            <pc:docMk/>
            <pc:sldMk cId="2473257432" sldId="262"/>
            <ac:cxnSpMk id="22" creationId="{ACEEFCAF-3A8E-C729-2464-132D8984A7A4}"/>
          </ac:cxnSpMkLst>
        </pc:cxnChg>
        <pc:cxnChg chg="add">
          <ac:chgData name="Gabriel Quintella" userId="0401f16030b3bbcc" providerId="LiveId" clId="{56ADC1A6-171E-433A-817D-58E9CC51A307}" dt="2023-07-30T16:40:24.386" v="1019" actId="11529"/>
          <ac:cxnSpMkLst>
            <pc:docMk/>
            <pc:sldMk cId="2473257432" sldId="262"/>
            <ac:cxnSpMk id="29" creationId="{D0395C2C-8E25-B516-3B82-82A9CF49B364}"/>
          </ac:cxnSpMkLst>
        </pc:cxnChg>
        <pc:cxnChg chg="add del mod">
          <ac:chgData name="Gabriel Quintella" userId="0401f16030b3bbcc" providerId="LiveId" clId="{56ADC1A6-171E-433A-817D-58E9CC51A307}" dt="2023-07-30T16:40:36.879" v="1021" actId="11529"/>
          <ac:cxnSpMkLst>
            <pc:docMk/>
            <pc:sldMk cId="2473257432" sldId="262"/>
            <ac:cxnSpMk id="31" creationId="{BDA901F0-EAA8-2881-95C3-A30B798CE32E}"/>
          </ac:cxnSpMkLst>
        </pc:cxnChg>
        <pc:cxnChg chg="add">
          <ac:chgData name="Gabriel Quintella" userId="0401f16030b3bbcc" providerId="LiveId" clId="{56ADC1A6-171E-433A-817D-58E9CC51A307}" dt="2023-07-30T16:40:43.187" v="1022" actId="11529"/>
          <ac:cxnSpMkLst>
            <pc:docMk/>
            <pc:sldMk cId="2473257432" sldId="262"/>
            <ac:cxnSpMk id="33" creationId="{DEBC718E-3D32-CEE0-01DE-2FC770476FF1}"/>
          </ac:cxnSpMkLst>
        </pc:cxnChg>
        <pc:cxnChg chg="add">
          <ac:chgData name="Gabriel Quintella" userId="0401f16030b3bbcc" providerId="LiveId" clId="{56ADC1A6-171E-433A-817D-58E9CC51A307}" dt="2023-07-30T16:40:49.370" v="1023" actId="11529"/>
          <ac:cxnSpMkLst>
            <pc:docMk/>
            <pc:sldMk cId="2473257432" sldId="262"/>
            <ac:cxnSpMk id="35" creationId="{48C742B1-A02E-76FF-06E2-47A875288BAA}"/>
          </ac:cxnSpMkLst>
        </pc:cxnChg>
      </pc:sldChg>
      <pc:sldChg chg="addSp modSp mod ord">
        <pc:chgData name="Gabriel Quintella" userId="0401f16030b3bbcc" providerId="LiveId" clId="{56ADC1A6-171E-433A-817D-58E9CC51A307}" dt="2023-07-31T11:48:13.116" v="1406" actId="1038"/>
        <pc:sldMkLst>
          <pc:docMk/>
          <pc:sldMk cId="1565503499" sldId="263"/>
        </pc:sldMkLst>
        <pc:spChg chg="add mod">
          <ac:chgData name="Gabriel Quintella" userId="0401f16030b3bbcc" providerId="LiveId" clId="{56ADC1A6-171E-433A-817D-58E9CC51A307}" dt="2023-07-31T11:48:13.116" v="1406" actId="1038"/>
          <ac:spMkLst>
            <pc:docMk/>
            <pc:sldMk cId="1565503499" sldId="263"/>
            <ac:spMk id="72" creationId="{4F36CAC9-3500-92DB-EEDF-25D8CE0C7397}"/>
          </ac:spMkLst>
        </pc:spChg>
      </pc:sldChg>
      <pc:sldChg chg="modSp mod">
        <pc:chgData name="Gabriel Quintella" userId="0401f16030b3bbcc" providerId="LiveId" clId="{56ADC1A6-171E-433A-817D-58E9CC51A307}" dt="2023-07-21T05:10:41.372" v="3" actId="27636"/>
        <pc:sldMkLst>
          <pc:docMk/>
          <pc:sldMk cId="636262176" sldId="264"/>
        </pc:sldMkLst>
        <pc:spChg chg="mod">
          <ac:chgData name="Gabriel Quintella" userId="0401f16030b3bbcc" providerId="LiveId" clId="{56ADC1A6-171E-433A-817D-58E9CC51A307}" dt="2023-07-21T05:10:41.372" v="3" actId="27636"/>
          <ac:spMkLst>
            <pc:docMk/>
            <pc:sldMk cId="636262176" sldId="264"/>
            <ac:spMk id="2" creationId="{870DBF1C-6D8F-0B5F-CD15-502D69C1E179}"/>
          </ac:spMkLst>
        </pc:spChg>
      </pc:sldChg>
      <pc:sldChg chg="addSp modSp">
        <pc:chgData name="Gabriel Quintella" userId="0401f16030b3bbcc" providerId="LiveId" clId="{56ADC1A6-171E-433A-817D-58E9CC51A307}" dt="2023-07-31T11:49:33.630" v="1685"/>
        <pc:sldMkLst>
          <pc:docMk/>
          <pc:sldMk cId="3286718728" sldId="265"/>
        </pc:sldMkLst>
        <pc:spChg chg="add mod">
          <ac:chgData name="Gabriel Quintella" userId="0401f16030b3bbcc" providerId="LiveId" clId="{56ADC1A6-171E-433A-817D-58E9CC51A307}" dt="2023-07-31T11:49:33.630" v="1685"/>
          <ac:spMkLst>
            <pc:docMk/>
            <pc:sldMk cId="3286718728" sldId="265"/>
            <ac:spMk id="4" creationId="{88E7D9B0-0594-B7B3-6105-BCB7F21A9E6A}"/>
          </ac:spMkLst>
        </pc:spChg>
      </pc:sldChg>
      <pc:sldChg chg="addSp delSp modSp mod delAnim modAnim">
        <pc:chgData name="Gabriel Quintella" userId="0401f16030b3bbcc" providerId="LiveId" clId="{56ADC1A6-171E-433A-817D-58E9CC51A307}" dt="2023-07-31T11:49:29.374" v="1683" actId="1036"/>
        <pc:sldMkLst>
          <pc:docMk/>
          <pc:sldMk cId="2398296623" sldId="266"/>
        </pc:sldMkLst>
        <pc:spChg chg="add mod">
          <ac:chgData name="Gabriel Quintella" userId="0401f16030b3bbcc" providerId="LiveId" clId="{56ADC1A6-171E-433A-817D-58E9CC51A307}" dt="2023-07-30T16:29:36.389" v="768" actId="1035"/>
          <ac:spMkLst>
            <pc:docMk/>
            <pc:sldMk cId="2398296623" sldId="266"/>
            <ac:spMk id="7" creationId="{31F7F9D4-8164-9084-F6AD-975AB702FA5B}"/>
          </ac:spMkLst>
        </pc:spChg>
        <pc:spChg chg="add mod">
          <ac:chgData name="Gabriel Quintella" userId="0401f16030b3bbcc" providerId="LiveId" clId="{56ADC1A6-171E-433A-817D-58E9CC51A307}" dt="2023-07-30T16:29:36.389" v="768" actId="1035"/>
          <ac:spMkLst>
            <pc:docMk/>
            <pc:sldMk cId="2398296623" sldId="266"/>
            <ac:spMk id="8" creationId="{74105504-987E-1563-5C40-C5B9A10CF352}"/>
          </ac:spMkLst>
        </pc:spChg>
        <pc:spChg chg="add mod">
          <ac:chgData name="Gabriel Quintella" userId="0401f16030b3bbcc" providerId="LiveId" clId="{56ADC1A6-171E-433A-817D-58E9CC51A307}" dt="2023-07-30T16:29:36.389" v="768" actId="1035"/>
          <ac:spMkLst>
            <pc:docMk/>
            <pc:sldMk cId="2398296623" sldId="266"/>
            <ac:spMk id="9" creationId="{DD87C36B-52E1-1569-7DD5-0C042FA73D13}"/>
          </ac:spMkLst>
        </pc:spChg>
        <pc:spChg chg="add del mod">
          <ac:chgData name="Gabriel Quintella" userId="0401f16030b3bbcc" providerId="LiveId" clId="{56ADC1A6-171E-433A-817D-58E9CC51A307}" dt="2023-07-30T16:19:30.467" v="363" actId="478"/>
          <ac:spMkLst>
            <pc:docMk/>
            <pc:sldMk cId="2398296623" sldId="266"/>
            <ac:spMk id="16" creationId="{59812A91-928A-0B7D-6B78-A92152AEA764}"/>
          </ac:spMkLst>
        </pc:spChg>
        <pc:spChg chg="add mod">
          <ac:chgData name="Gabriel Quintella" userId="0401f16030b3bbcc" providerId="LiveId" clId="{56ADC1A6-171E-433A-817D-58E9CC51A307}" dt="2023-07-30T16:29:36.389" v="768" actId="1035"/>
          <ac:spMkLst>
            <pc:docMk/>
            <pc:sldMk cId="2398296623" sldId="266"/>
            <ac:spMk id="17" creationId="{73F6698D-069F-6972-B668-92A357D42C0B}"/>
          </ac:spMkLst>
        </pc:spChg>
        <pc:spChg chg="mod">
          <ac:chgData name="Gabriel Quintella" userId="0401f16030b3bbcc" providerId="LiveId" clId="{56ADC1A6-171E-433A-817D-58E9CC51A307}" dt="2023-07-30T16:29:36.389" v="768" actId="1035"/>
          <ac:spMkLst>
            <pc:docMk/>
            <pc:sldMk cId="2398296623" sldId="266"/>
            <ac:spMk id="18" creationId="{776940BE-F9CB-3788-27B5-054861BA8112}"/>
          </ac:spMkLst>
        </pc:spChg>
        <pc:spChg chg="add del mod">
          <ac:chgData name="Gabriel Quintella" userId="0401f16030b3bbcc" providerId="LiveId" clId="{56ADC1A6-171E-433A-817D-58E9CC51A307}" dt="2023-07-30T16:18:53.215" v="357" actId="478"/>
          <ac:spMkLst>
            <pc:docMk/>
            <pc:sldMk cId="2398296623" sldId="266"/>
            <ac:spMk id="19" creationId="{5F1B4919-3687-4B8D-4799-56320090D984}"/>
          </ac:spMkLst>
        </pc:spChg>
        <pc:spChg chg="add mod">
          <ac:chgData name="Gabriel Quintella" userId="0401f16030b3bbcc" providerId="LiveId" clId="{56ADC1A6-171E-433A-817D-58E9CC51A307}" dt="2023-07-30T16:29:36.389" v="768" actId="1035"/>
          <ac:spMkLst>
            <pc:docMk/>
            <pc:sldMk cId="2398296623" sldId="266"/>
            <ac:spMk id="22" creationId="{12EA4032-15B7-FFF9-D3CA-D6A8898E7FC9}"/>
          </ac:spMkLst>
        </pc:spChg>
        <pc:spChg chg="add mod">
          <ac:chgData name="Gabriel Quintella" userId="0401f16030b3bbcc" providerId="LiveId" clId="{56ADC1A6-171E-433A-817D-58E9CC51A307}" dt="2023-07-30T16:29:36.389" v="768" actId="1035"/>
          <ac:spMkLst>
            <pc:docMk/>
            <pc:sldMk cId="2398296623" sldId="266"/>
            <ac:spMk id="23" creationId="{10E5E208-410A-235D-6174-A6BC45D5F43A}"/>
          </ac:spMkLst>
        </pc:spChg>
        <pc:spChg chg="add mod">
          <ac:chgData name="Gabriel Quintella" userId="0401f16030b3bbcc" providerId="LiveId" clId="{56ADC1A6-171E-433A-817D-58E9CC51A307}" dt="2023-07-30T16:29:36.389" v="768" actId="1035"/>
          <ac:spMkLst>
            <pc:docMk/>
            <pc:sldMk cId="2398296623" sldId="266"/>
            <ac:spMk id="24" creationId="{55E49439-3698-792B-EE21-18D9E52FF9D0}"/>
          </ac:spMkLst>
        </pc:spChg>
        <pc:spChg chg="add del mod">
          <ac:chgData name="Gabriel Quintella" userId="0401f16030b3bbcc" providerId="LiveId" clId="{56ADC1A6-171E-433A-817D-58E9CC51A307}" dt="2023-07-30T16:21:07.705" v="654" actId="478"/>
          <ac:spMkLst>
            <pc:docMk/>
            <pc:sldMk cId="2398296623" sldId="266"/>
            <ac:spMk id="25" creationId="{1BEC654C-7C1E-1273-77BE-91D1804D6746}"/>
          </ac:spMkLst>
        </pc:spChg>
        <pc:spChg chg="add del mod">
          <ac:chgData name="Gabriel Quintella" userId="0401f16030b3bbcc" providerId="LiveId" clId="{56ADC1A6-171E-433A-817D-58E9CC51A307}" dt="2023-07-30T16:29:31.899" v="766"/>
          <ac:spMkLst>
            <pc:docMk/>
            <pc:sldMk cId="2398296623" sldId="266"/>
            <ac:spMk id="27" creationId="{E1305A67-36C7-7C91-EF0F-6490B06A52D2}"/>
          </ac:spMkLst>
        </pc:spChg>
        <pc:spChg chg="add mod">
          <ac:chgData name="Gabriel Quintella" userId="0401f16030b3bbcc" providerId="LiveId" clId="{56ADC1A6-171E-433A-817D-58E9CC51A307}" dt="2023-07-31T11:47:21.180" v="1333" actId="14100"/>
          <ac:spMkLst>
            <pc:docMk/>
            <pc:sldMk cId="2398296623" sldId="266"/>
            <ac:spMk id="28" creationId="{AE559B89-FD12-867A-26C1-36E0D2174CEE}"/>
          </ac:spMkLst>
        </pc:spChg>
        <pc:spChg chg="add mod">
          <ac:chgData name="Gabriel Quintella" userId="0401f16030b3bbcc" providerId="LiveId" clId="{56ADC1A6-171E-433A-817D-58E9CC51A307}" dt="2023-07-30T16:30:27.881" v="794" actId="1076"/>
          <ac:spMkLst>
            <pc:docMk/>
            <pc:sldMk cId="2398296623" sldId="266"/>
            <ac:spMk id="29" creationId="{98376246-33D4-CB0F-DD9E-BE78E43879CD}"/>
          </ac:spMkLst>
        </pc:spChg>
        <pc:spChg chg="add mod">
          <ac:chgData name="Gabriel Quintella" userId="0401f16030b3bbcc" providerId="LiveId" clId="{56ADC1A6-171E-433A-817D-58E9CC51A307}" dt="2023-07-30T16:33:07.074" v="996" actId="14100"/>
          <ac:spMkLst>
            <pc:docMk/>
            <pc:sldMk cId="2398296623" sldId="266"/>
            <ac:spMk id="30" creationId="{904477C8-E363-0A9A-D32C-A2E7F0F50A83}"/>
          </ac:spMkLst>
        </pc:spChg>
        <pc:spChg chg="add mod">
          <ac:chgData name="Gabriel Quintella" userId="0401f16030b3bbcc" providerId="LiveId" clId="{56ADC1A6-171E-433A-817D-58E9CC51A307}" dt="2023-07-30T16:30:46.893" v="819" actId="1035"/>
          <ac:spMkLst>
            <pc:docMk/>
            <pc:sldMk cId="2398296623" sldId="266"/>
            <ac:spMk id="31" creationId="{B5562E84-3176-D637-9EBC-435BBBCFF425}"/>
          </ac:spMkLst>
        </pc:spChg>
        <pc:spChg chg="add mod">
          <ac:chgData name="Gabriel Quintella" userId="0401f16030b3bbcc" providerId="LiveId" clId="{56ADC1A6-171E-433A-817D-58E9CC51A307}" dt="2023-07-30T16:30:56.846" v="825" actId="20577"/>
          <ac:spMkLst>
            <pc:docMk/>
            <pc:sldMk cId="2398296623" sldId="266"/>
            <ac:spMk id="32" creationId="{FB6A73A4-1E76-8E8C-CAFE-944E73B0A99F}"/>
          </ac:spMkLst>
        </pc:spChg>
        <pc:spChg chg="add mod">
          <ac:chgData name="Gabriel Quintella" userId="0401f16030b3bbcc" providerId="LiveId" clId="{56ADC1A6-171E-433A-817D-58E9CC51A307}" dt="2023-07-30T16:31:41.579" v="916" actId="1035"/>
          <ac:spMkLst>
            <pc:docMk/>
            <pc:sldMk cId="2398296623" sldId="266"/>
            <ac:spMk id="33" creationId="{5A23F928-654C-1709-3C32-01D5E2BF4647}"/>
          </ac:spMkLst>
        </pc:spChg>
        <pc:spChg chg="add mod">
          <ac:chgData name="Gabriel Quintella" userId="0401f16030b3bbcc" providerId="LiveId" clId="{56ADC1A6-171E-433A-817D-58E9CC51A307}" dt="2023-07-30T16:32:23.331" v="977" actId="1037"/>
          <ac:spMkLst>
            <pc:docMk/>
            <pc:sldMk cId="2398296623" sldId="266"/>
            <ac:spMk id="34" creationId="{66249E10-8967-848F-7275-09F614DCF80C}"/>
          </ac:spMkLst>
        </pc:spChg>
        <pc:spChg chg="add mod">
          <ac:chgData name="Gabriel Quintella" userId="0401f16030b3bbcc" providerId="LiveId" clId="{56ADC1A6-171E-433A-817D-58E9CC51A307}" dt="2023-07-31T11:49:29.374" v="1683" actId="1036"/>
          <ac:spMkLst>
            <pc:docMk/>
            <pc:sldMk cId="2398296623" sldId="266"/>
            <ac:spMk id="35" creationId="{6B230CA8-E172-F94D-1F03-C1B3A9C85A49}"/>
          </ac:spMkLst>
        </pc:spChg>
        <pc:picChg chg="add mod">
          <ac:chgData name="Gabriel Quintella" userId="0401f16030b3bbcc" providerId="LiveId" clId="{56ADC1A6-171E-433A-817D-58E9CC51A307}" dt="2023-07-30T16:29:36.389" v="768" actId="1035"/>
          <ac:picMkLst>
            <pc:docMk/>
            <pc:sldMk cId="2398296623" sldId="266"/>
            <ac:picMk id="6" creationId="{C5EB65FB-F2C4-3ABD-12A1-6E140CC1849C}"/>
          </ac:picMkLst>
        </pc:picChg>
        <pc:picChg chg="del">
          <ac:chgData name="Gabriel Quintella" userId="0401f16030b3bbcc" providerId="LiveId" clId="{56ADC1A6-171E-433A-817D-58E9CC51A307}" dt="2023-07-30T15:54:48.617" v="93" actId="478"/>
          <ac:picMkLst>
            <pc:docMk/>
            <pc:sldMk cId="2398296623" sldId="266"/>
            <ac:picMk id="15" creationId="{31F5C363-2651-BC12-9539-82C9F6D017C1}"/>
          </ac:picMkLst>
        </pc:picChg>
        <pc:cxnChg chg="add del mod">
          <ac:chgData name="Gabriel Quintella" userId="0401f16030b3bbcc" providerId="LiveId" clId="{56ADC1A6-171E-433A-817D-58E9CC51A307}" dt="2023-07-30T16:21:52.201" v="658" actId="478"/>
          <ac:cxnSpMkLst>
            <pc:docMk/>
            <pc:sldMk cId="2398296623" sldId="266"/>
            <ac:cxnSpMk id="11" creationId="{4F5BDF48-9842-A494-3E04-C26C22A810A6}"/>
          </ac:cxnSpMkLst>
        </pc:cxnChg>
        <pc:cxnChg chg="add del mod">
          <ac:chgData name="Gabriel Quintella" userId="0401f16030b3bbcc" providerId="LiveId" clId="{56ADC1A6-171E-433A-817D-58E9CC51A307}" dt="2023-07-30T16:21:54.288" v="659" actId="478"/>
          <ac:cxnSpMkLst>
            <pc:docMk/>
            <pc:sldMk cId="2398296623" sldId="266"/>
            <ac:cxnSpMk id="14" creationId="{B7D3F1C5-C986-D55B-E194-DC55F63A8A49}"/>
          </ac:cxnSpMkLst>
        </pc:cxnChg>
      </pc:sldChg>
      <pc:sldChg chg="mod modShow">
        <pc:chgData name="Gabriel Quintella" userId="0401f16030b3bbcc" providerId="LiveId" clId="{56ADC1A6-171E-433A-817D-58E9CC51A307}" dt="2023-07-31T11:46:30.477" v="1316" actId="729"/>
        <pc:sldMkLst>
          <pc:docMk/>
          <pc:sldMk cId="3915684311" sldId="267"/>
        </pc:sldMkLst>
      </pc:sldChg>
      <pc:sldChg chg="addSp delSp modSp mod modShow">
        <pc:chgData name="Gabriel Quintella" userId="0401f16030b3bbcc" providerId="LiveId" clId="{56ADC1A6-171E-433A-817D-58E9CC51A307}" dt="2023-07-31T11:49:11.188" v="1661" actId="1036"/>
        <pc:sldMkLst>
          <pc:docMk/>
          <pc:sldMk cId="1757085871" sldId="268"/>
        </pc:sldMkLst>
        <pc:spChg chg="add del">
          <ac:chgData name="Gabriel Quintella" userId="0401f16030b3bbcc" providerId="LiveId" clId="{56ADC1A6-171E-433A-817D-58E9CC51A307}" dt="2023-07-31T11:43:45.970" v="1305" actId="478"/>
          <ac:spMkLst>
            <pc:docMk/>
            <pc:sldMk cId="1757085871" sldId="268"/>
            <ac:spMk id="5" creationId="{165282C3-7EB3-39FE-6947-8C6206BB9885}"/>
          </ac:spMkLst>
        </pc:spChg>
        <pc:spChg chg="add del">
          <ac:chgData name="Gabriel Quintella" userId="0401f16030b3bbcc" providerId="LiveId" clId="{56ADC1A6-171E-433A-817D-58E9CC51A307}" dt="2023-07-31T11:43:46.378" v="1306" actId="478"/>
          <ac:spMkLst>
            <pc:docMk/>
            <pc:sldMk cId="1757085871" sldId="268"/>
            <ac:spMk id="6" creationId="{EE83AA99-57AC-FF29-CB7F-9BD0EF037FDB}"/>
          </ac:spMkLst>
        </pc:spChg>
        <pc:spChg chg="add del">
          <ac:chgData name="Gabriel Quintella" userId="0401f16030b3bbcc" providerId="LiveId" clId="{56ADC1A6-171E-433A-817D-58E9CC51A307}" dt="2023-07-31T11:43:46.378" v="1306" actId="478"/>
          <ac:spMkLst>
            <pc:docMk/>
            <pc:sldMk cId="1757085871" sldId="268"/>
            <ac:spMk id="7" creationId="{9AFEA66A-BB99-9183-F4EA-40A196C9E54B}"/>
          </ac:spMkLst>
        </pc:spChg>
        <pc:spChg chg="add del">
          <ac:chgData name="Gabriel Quintella" userId="0401f16030b3bbcc" providerId="LiveId" clId="{56ADC1A6-171E-433A-817D-58E9CC51A307}" dt="2023-07-31T11:43:46.378" v="1306" actId="478"/>
          <ac:spMkLst>
            <pc:docMk/>
            <pc:sldMk cId="1757085871" sldId="268"/>
            <ac:spMk id="8" creationId="{A3BBA946-75F5-92B4-557F-DE1C5537A8F7}"/>
          </ac:spMkLst>
        </pc:spChg>
        <pc:spChg chg="add del">
          <ac:chgData name="Gabriel Quintella" userId="0401f16030b3bbcc" providerId="LiveId" clId="{56ADC1A6-171E-433A-817D-58E9CC51A307}" dt="2023-07-31T11:43:46.378" v="1306" actId="478"/>
          <ac:spMkLst>
            <pc:docMk/>
            <pc:sldMk cId="1757085871" sldId="268"/>
            <ac:spMk id="9" creationId="{0595407B-EA5A-60ED-D371-F2927900AF10}"/>
          </ac:spMkLst>
        </pc:spChg>
        <pc:spChg chg="add del">
          <ac:chgData name="Gabriel Quintella" userId="0401f16030b3bbcc" providerId="LiveId" clId="{56ADC1A6-171E-433A-817D-58E9CC51A307}" dt="2023-07-31T11:43:46.378" v="1306" actId="478"/>
          <ac:spMkLst>
            <pc:docMk/>
            <pc:sldMk cId="1757085871" sldId="268"/>
            <ac:spMk id="10" creationId="{06F22B66-8320-7B40-8D52-51FA017DC555}"/>
          </ac:spMkLst>
        </pc:spChg>
        <pc:spChg chg="add del mod">
          <ac:chgData name="Gabriel Quintella" userId="0401f16030b3bbcc" providerId="LiveId" clId="{56ADC1A6-171E-433A-817D-58E9CC51A307}" dt="2023-07-31T11:49:06.909" v="1647" actId="478"/>
          <ac:spMkLst>
            <pc:docMk/>
            <pc:sldMk cId="1757085871" sldId="268"/>
            <ac:spMk id="11" creationId="{16B61878-36C7-3348-1787-564DB739BE4C}"/>
          </ac:spMkLst>
        </pc:spChg>
        <pc:spChg chg="add mod">
          <ac:chgData name="Gabriel Quintella" userId="0401f16030b3bbcc" providerId="LiveId" clId="{56ADC1A6-171E-433A-817D-58E9CC51A307}" dt="2023-07-31T11:49:11.188" v="1661" actId="1036"/>
          <ac:spMkLst>
            <pc:docMk/>
            <pc:sldMk cId="1757085871" sldId="268"/>
            <ac:spMk id="12" creationId="{A52AC2C9-9E01-7B3C-4866-CD63D12EA467}"/>
          </ac:spMkLst>
        </pc:spChg>
        <pc:spChg chg="add del">
          <ac:chgData name="Gabriel Quintella" userId="0401f16030b3bbcc" providerId="LiveId" clId="{56ADC1A6-171E-433A-817D-58E9CC51A307}" dt="2023-07-31T11:43:46.378" v="1306" actId="478"/>
          <ac:spMkLst>
            <pc:docMk/>
            <pc:sldMk cId="1757085871" sldId="268"/>
            <ac:spMk id="14" creationId="{B0B74AEB-BB9A-F0CE-760D-B299271AFD0E}"/>
          </ac:spMkLst>
        </pc:spChg>
        <pc:spChg chg="add del">
          <ac:chgData name="Gabriel Quintella" userId="0401f16030b3bbcc" providerId="LiveId" clId="{56ADC1A6-171E-433A-817D-58E9CC51A307}" dt="2023-07-31T11:43:46.378" v="1306" actId="478"/>
          <ac:spMkLst>
            <pc:docMk/>
            <pc:sldMk cId="1757085871" sldId="268"/>
            <ac:spMk id="15" creationId="{386270CF-9232-0B82-4AD5-B4287ABA3FEE}"/>
          </ac:spMkLst>
        </pc:spChg>
        <pc:spChg chg="add del">
          <ac:chgData name="Gabriel Quintella" userId="0401f16030b3bbcc" providerId="LiveId" clId="{56ADC1A6-171E-433A-817D-58E9CC51A307}" dt="2023-07-31T11:43:46.378" v="1306" actId="478"/>
          <ac:spMkLst>
            <pc:docMk/>
            <pc:sldMk cId="1757085871" sldId="268"/>
            <ac:spMk id="16" creationId="{1E900F2B-ED37-6950-AAD7-4F89AD234051}"/>
          </ac:spMkLst>
        </pc:spChg>
        <pc:spChg chg="add del">
          <ac:chgData name="Gabriel Quintella" userId="0401f16030b3bbcc" providerId="LiveId" clId="{56ADC1A6-171E-433A-817D-58E9CC51A307}" dt="2023-07-31T11:43:46.378" v="1306" actId="478"/>
          <ac:spMkLst>
            <pc:docMk/>
            <pc:sldMk cId="1757085871" sldId="268"/>
            <ac:spMk id="17" creationId="{A8F98FEA-21C5-F357-9911-6FE399DE2CA8}"/>
          </ac:spMkLst>
        </pc:spChg>
        <pc:spChg chg="add del">
          <ac:chgData name="Gabriel Quintella" userId="0401f16030b3bbcc" providerId="LiveId" clId="{56ADC1A6-171E-433A-817D-58E9CC51A307}" dt="2023-07-31T11:43:46.378" v="1306" actId="478"/>
          <ac:spMkLst>
            <pc:docMk/>
            <pc:sldMk cId="1757085871" sldId="268"/>
            <ac:spMk id="18" creationId="{2D1DC98D-9B56-3DFF-B157-E14EAD710CB6}"/>
          </ac:spMkLst>
        </pc:spChg>
        <pc:spChg chg="add del">
          <ac:chgData name="Gabriel Quintella" userId="0401f16030b3bbcc" providerId="LiveId" clId="{56ADC1A6-171E-433A-817D-58E9CC51A307}" dt="2023-07-31T11:43:46.378" v="1306" actId="478"/>
          <ac:spMkLst>
            <pc:docMk/>
            <pc:sldMk cId="1757085871" sldId="268"/>
            <ac:spMk id="19" creationId="{6C58EE6B-215E-6B49-46F6-0C7FFFB1EA1A}"/>
          </ac:spMkLst>
        </pc:spChg>
        <pc:spChg chg="add del">
          <ac:chgData name="Gabriel Quintella" userId="0401f16030b3bbcc" providerId="LiveId" clId="{56ADC1A6-171E-433A-817D-58E9CC51A307}" dt="2023-07-31T11:43:46.378" v="1306" actId="478"/>
          <ac:spMkLst>
            <pc:docMk/>
            <pc:sldMk cId="1757085871" sldId="268"/>
            <ac:spMk id="20" creationId="{C94BA075-91A3-24F3-2FB9-54D9195D08F0}"/>
          </ac:spMkLst>
        </pc:spChg>
        <pc:spChg chg="add del">
          <ac:chgData name="Gabriel Quintella" userId="0401f16030b3bbcc" providerId="LiveId" clId="{56ADC1A6-171E-433A-817D-58E9CC51A307}" dt="2023-07-31T11:43:46.378" v="1306" actId="478"/>
          <ac:spMkLst>
            <pc:docMk/>
            <pc:sldMk cId="1757085871" sldId="268"/>
            <ac:spMk id="54" creationId="{4634A357-9743-B528-99C5-184A3F343248}"/>
          </ac:spMkLst>
        </pc:spChg>
        <pc:spChg chg="add del mod">
          <ac:chgData name="Gabriel Quintella" userId="0401f16030b3bbcc" providerId="LiveId" clId="{56ADC1A6-171E-433A-817D-58E9CC51A307}" dt="2023-07-31T11:49:03.878" v="1646" actId="1038"/>
          <ac:spMkLst>
            <pc:docMk/>
            <pc:sldMk cId="1757085871" sldId="268"/>
            <ac:spMk id="55" creationId="{1794DFEE-526E-00C4-FA2F-E8AD66BA2EC7}"/>
          </ac:spMkLst>
        </pc:spChg>
        <pc:cxnChg chg="add del">
          <ac:chgData name="Gabriel Quintella" userId="0401f16030b3bbcc" providerId="LiveId" clId="{56ADC1A6-171E-433A-817D-58E9CC51A307}" dt="2023-07-31T11:43:46.378" v="1306" actId="478"/>
          <ac:cxnSpMkLst>
            <pc:docMk/>
            <pc:sldMk cId="1757085871" sldId="268"/>
            <ac:cxnSpMk id="26" creationId="{13ACFE13-71DB-B9FE-A3C3-53EC05388E4C}"/>
          </ac:cxnSpMkLst>
        </pc:cxnChg>
        <pc:cxnChg chg="add del">
          <ac:chgData name="Gabriel Quintella" userId="0401f16030b3bbcc" providerId="LiveId" clId="{56ADC1A6-171E-433A-817D-58E9CC51A307}" dt="2023-07-31T11:43:46.378" v="1306" actId="478"/>
          <ac:cxnSpMkLst>
            <pc:docMk/>
            <pc:sldMk cId="1757085871" sldId="268"/>
            <ac:cxnSpMk id="28" creationId="{B5C969C9-0C00-BD41-8ADA-8E5624033CB3}"/>
          </ac:cxnSpMkLst>
        </pc:cxnChg>
        <pc:cxnChg chg="add del mod">
          <ac:chgData name="Gabriel Quintella" userId="0401f16030b3bbcc" providerId="LiveId" clId="{56ADC1A6-171E-433A-817D-58E9CC51A307}" dt="2023-07-31T11:43:46.378" v="1306" actId="478"/>
          <ac:cxnSpMkLst>
            <pc:docMk/>
            <pc:sldMk cId="1757085871" sldId="268"/>
            <ac:cxnSpMk id="30" creationId="{67BB97DF-66C0-B483-36B9-80F1D07009A7}"/>
          </ac:cxnSpMkLst>
        </pc:cxnChg>
        <pc:cxnChg chg="add del mod">
          <ac:chgData name="Gabriel Quintella" userId="0401f16030b3bbcc" providerId="LiveId" clId="{56ADC1A6-171E-433A-817D-58E9CC51A307}" dt="2023-07-31T11:43:46.378" v="1306" actId="478"/>
          <ac:cxnSpMkLst>
            <pc:docMk/>
            <pc:sldMk cId="1757085871" sldId="268"/>
            <ac:cxnSpMk id="34" creationId="{0D10B87F-9BB3-A550-5006-1744C0F73CA6}"/>
          </ac:cxnSpMkLst>
        </pc:cxnChg>
        <pc:cxnChg chg="add del mod">
          <ac:chgData name="Gabriel Quintella" userId="0401f16030b3bbcc" providerId="LiveId" clId="{56ADC1A6-171E-433A-817D-58E9CC51A307}" dt="2023-07-31T11:43:46.378" v="1306" actId="478"/>
          <ac:cxnSpMkLst>
            <pc:docMk/>
            <pc:sldMk cId="1757085871" sldId="268"/>
            <ac:cxnSpMk id="38" creationId="{583549EA-78B4-7AA0-A78F-3B2740344FCF}"/>
          </ac:cxnSpMkLst>
        </pc:cxnChg>
        <pc:cxnChg chg="add del mod">
          <ac:chgData name="Gabriel Quintella" userId="0401f16030b3bbcc" providerId="LiveId" clId="{56ADC1A6-171E-433A-817D-58E9CC51A307}" dt="2023-07-31T11:43:46.378" v="1306" actId="478"/>
          <ac:cxnSpMkLst>
            <pc:docMk/>
            <pc:sldMk cId="1757085871" sldId="268"/>
            <ac:cxnSpMk id="43" creationId="{19F0118D-51F9-7975-8997-51F77B686C29}"/>
          </ac:cxnSpMkLst>
        </pc:cxnChg>
        <pc:cxnChg chg="add del mod">
          <ac:chgData name="Gabriel Quintella" userId="0401f16030b3bbcc" providerId="LiveId" clId="{56ADC1A6-171E-433A-817D-58E9CC51A307}" dt="2023-07-31T11:43:46.378" v="1306" actId="478"/>
          <ac:cxnSpMkLst>
            <pc:docMk/>
            <pc:sldMk cId="1757085871" sldId="268"/>
            <ac:cxnSpMk id="45" creationId="{22B8805D-342A-F243-C949-DAF586B9DD7B}"/>
          </ac:cxnSpMkLst>
        </pc:cxnChg>
        <pc:cxnChg chg="add del mod">
          <ac:chgData name="Gabriel Quintella" userId="0401f16030b3bbcc" providerId="LiveId" clId="{56ADC1A6-171E-433A-817D-58E9CC51A307}" dt="2023-07-31T11:43:46.378" v="1306" actId="478"/>
          <ac:cxnSpMkLst>
            <pc:docMk/>
            <pc:sldMk cId="1757085871" sldId="268"/>
            <ac:cxnSpMk id="46" creationId="{40A5C4FC-34E7-BEF5-D9AA-0121B6CEA56E}"/>
          </ac:cxnSpMkLst>
        </pc:cxnChg>
        <pc:cxnChg chg="add del mod">
          <ac:chgData name="Gabriel Quintella" userId="0401f16030b3bbcc" providerId="LiveId" clId="{56ADC1A6-171E-433A-817D-58E9CC51A307}" dt="2023-07-31T11:43:46.378" v="1306" actId="478"/>
          <ac:cxnSpMkLst>
            <pc:docMk/>
            <pc:sldMk cId="1757085871" sldId="268"/>
            <ac:cxnSpMk id="47" creationId="{9BBDC751-9D65-FA36-776A-2880364989C7}"/>
          </ac:cxnSpMkLst>
        </pc:cxnChg>
        <pc:cxnChg chg="add del mod">
          <ac:chgData name="Gabriel Quintella" userId="0401f16030b3bbcc" providerId="LiveId" clId="{56ADC1A6-171E-433A-817D-58E9CC51A307}" dt="2023-07-31T11:43:46.378" v="1306" actId="478"/>
          <ac:cxnSpMkLst>
            <pc:docMk/>
            <pc:sldMk cId="1757085871" sldId="268"/>
            <ac:cxnSpMk id="48" creationId="{04179642-46CC-B6E3-D64D-1DE0AC633426}"/>
          </ac:cxnSpMkLst>
        </pc:cxnChg>
      </pc:sldChg>
      <pc:sldChg chg="addSp delSp modSp mod modShow">
        <pc:chgData name="Gabriel Quintella" userId="0401f16030b3bbcc" providerId="LiveId" clId="{56ADC1A6-171E-433A-817D-58E9CC51A307}" dt="2023-08-01T02:19:58.320" v="1719" actId="729"/>
        <pc:sldMkLst>
          <pc:docMk/>
          <pc:sldMk cId="648965615" sldId="269"/>
        </pc:sldMkLst>
        <pc:spChg chg="mod">
          <ac:chgData name="Gabriel Quintella" userId="0401f16030b3bbcc" providerId="LiveId" clId="{56ADC1A6-171E-433A-817D-58E9CC51A307}" dt="2023-07-31T01:59:32.643" v="1237" actId="1076"/>
          <ac:spMkLst>
            <pc:docMk/>
            <pc:sldMk cId="648965615" sldId="269"/>
            <ac:spMk id="5" creationId="{E43EA918-855C-DAAC-C277-0DF90E3B8A04}"/>
          </ac:spMkLst>
        </pc:spChg>
        <pc:spChg chg="mod">
          <ac:chgData name="Gabriel Quintella" userId="0401f16030b3bbcc" providerId="LiveId" clId="{56ADC1A6-171E-433A-817D-58E9CC51A307}" dt="2023-07-31T01:59:35.450" v="1238" actId="1076"/>
          <ac:spMkLst>
            <pc:docMk/>
            <pc:sldMk cId="648965615" sldId="269"/>
            <ac:spMk id="6" creationId="{FACAFECD-93DF-8ED5-3C28-A3278DF8A52F}"/>
          </ac:spMkLst>
        </pc:spChg>
        <pc:spChg chg="mod">
          <ac:chgData name="Gabriel Quintella" userId="0401f16030b3bbcc" providerId="LiveId" clId="{56ADC1A6-171E-433A-817D-58E9CC51A307}" dt="2023-07-31T02:00:47.684" v="1288" actId="122"/>
          <ac:spMkLst>
            <pc:docMk/>
            <pc:sldMk cId="648965615" sldId="269"/>
            <ac:spMk id="7" creationId="{959816D3-1FA2-D305-CA73-5FD9615CB138}"/>
          </ac:spMkLst>
        </pc:spChg>
        <pc:spChg chg="mod">
          <ac:chgData name="Gabriel Quintella" userId="0401f16030b3bbcc" providerId="LiveId" clId="{56ADC1A6-171E-433A-817D-58E9CC51A307}" dt="2023-07-31T02:00:57.109" v="1291" actId="122"/>
          <ac:spMkLst>
            <pc:docMk/>
            <pc:sldMk cId="648965615" sldId="269"/>
            <ac:spMk id="8" creationId="{2C3E8297-986C-5E46-9A49-3FB5F27B4363}"/>
          </ac:spMkLst>
        </pc:spChg>
        <pc:spChg chg="add del mod">
          <ac:chgData name="Gabriel Quintella" userId="0401f16030b3bbcc" providerId="LiveId" clId="{56ADC1A6-171E-433A-817D-58E9CC51A307}" dt="2023-07-30T16:48:58.207" v="1120"/>
          <ac:spMkLst>
            <pc:docMk/>
            <pc:sldMk cId="648965615" sldId="269"/>
            <ac:spMk id="11" creationId="{91046AEF-8A91-9F87-C6EA-CC60A4478A00}"/>
          </ac:spMkLst>
        </pc:spChg>
        <pc:spChg chg="add del mod">
          <ac:chgData name="Gabriel Quintella" userId="0401f16030b3bbcc" providerId="LiveId" clId="{56ADC1A6-171E-433A-817D-58E9CC51A307}" dt="2023-07-30T16:48:58.207" v="1120"/>
          <ac:spMkLst>
            <pc:docMk/>
            <pc:sldMk cId="648965615" sldId="269"/>
            <ac:spMk id="13" creationId="{599B8C69-C6EA-5098-1028-B65C8436C95D}"/>
          </ac:spMkLst>
        </pc:spChg>
        <pc:spChg chg="add mod">
          <ac:chgData name="Gabriel Quintella" userId="0401f16030b3bbcc" providerId="LiveId" clId="{56ADC1A6-171E-433A-817D-58E9CC51A307}" dt="2023-07-31T02:00:15.241" v="1260" actId="1037"/>
          <ac:spMkLst>
            <pc:docMk/>
            <pc:sldMk cId="648965615" sldId="269"/>
            <ac:spMk id="15" creationId="{448B8382-92F6-5C46-6A73-48C9D7E5CA83}"/>
          </ac:spMkLst>
        </pc:spChg>
        <pc:spChg chg="mod">
          <ac:chgData name="Gabriel Quintella" userId="0401f16030b3bbcc" providerId="LiveId" clId="{56ADC1A6-171E-433A-817D-58E9CC51A307}" dt="2023-07-31T02:00:52.556" v="1290" actId="122"/>
          <ac:spMkLst>
            <pc:docMk/>
            <pc:sldMk cId="648965615" sldId="269"/>
            <ac:spMk id="17" creationId="{C5CD034A-0582-1F40-4AB8-04825BA71A93}"/>
          </ac:spMkLst>
        </pc:spChg>
        <pc:spChg chg="add mod">
          <ac:chgData name="Gabriel Quintella" userId="0401f16030b3bbcc" providerId="LiveId" clId="{56ADC1A6-171E-433A-817D-58E9CC51A307}" dt="2023-07-31T02:00:21.780" v="1275" actId="1037"/>
          <ac:spMkLst>
            <pc:docMk/>
            <pc:sldMk cId="648965615" sldId="269"/>
            <ac:spMk id="18" creationId="{5474F0F1-3510-E922-B0CF-0126E5BF8F64}"/>
          </ac:spMkLst>
        </pc:spChg>
        <pc:spChg chg="add mod">
          <ac:chgData name="Gabriel Quintella" userId="0401f16030b3bbcc" providerId="LiveId" clId="{56ADC1A6-171E-433A-817D-58E9CC51A307}" dt="2023-07-30T16:49:51.332" v="1128" actId="1076"/>
          <ac:spMkLst>
            <pc:docMk/>
            <pc:sldMk cId="648965615" sldId="269"/>
            <ac:spMk id="20" creationId="{0FF9032F-6402-2FDA-B27E-4CBC84A1AAC8}"/>
          </ac:spMkLst>
        </pc:spChg>
        <pc:spChg chg="add mod">
          <ac:chgData name="Gabriel Quintella" userId="0401f16030b3bbcc" providerId="LiveId" clId="{56ADC1A6-171E-433A-817D-58E9CC51A307}" dt="2023-07-31T01:58:59.809" v="1230" actId="1076"/>
          <ac:spMkLst>
            <pc:docMk/>
            <pc:sldMk cId="648965615" sldId="269"/>
            <ac:spMk id="21" creationId="{20F8FEE6-4FC9-4650-3DBC-05D428753C62}"/>
          </ac:spMkLst>
        </pc:spChg>
        <pc:spChg chg="add mod">
          <ac:chgData name="Gabriel Quintella" userId="0401f16030b3bbcc" providerId="LiveId" clId="{56ADC1A6-171E-433A-817D-58E9CC51A307}" dt="2023-07-31T01:58:52.610" v="1229" actId="1076"/>
          <ac:spMkLst>
            <pc:docMk/>
            <pc:sldMk cId="648965615" sldId="269"/>
            <ac:spMk id="22" creationId="{9F0BA4F5-8956-1752-CEE9-9B3A18BD8AEB}"/>
          </ac:spMkLst>
        </pc:spChg>
        <pc:spChg chg="add mod">
          <ac:chgData name="Gabriel Quintella" userId="0401f16030b3bbcc" providerId="LiveId" clId="{56ADC1A6-171E-433A-817D-58E9CC51A307}" dt="2023-07-31T11:48:30.286" v="1488" actId="1036"/>
          <ac:spMkLst>
            <pc:docMk/>
            <pc:sldMk cId="648965615" sldId="269"/>
            <ac:spMk id="37" creationId="{C4FF559C-774C-8E94-8E84-8D20D9EE6B1D}"/>
          </ac:spMkLst>
        </pc:spChg>
        <pc:picChg chg="mod">
          <ac:chgData name="Gabriel Quintella" userId="0401f16030b3bbcc" providerId="LiveId" clId="{56ADC1A6-171E-433A-817D-58E9CC51A307}" dt="2023-07-31T01:59:23.353" v="1234" actId="1076"/>
          <ac:picMkLst>
            <pc:docMk/>
            <pc:sldMk cId="648965615" sldId="269"/>
            <ac:picMk id="4" creationId="{641D44BC-02D7-AEDB-46CD-E3D2200C1145}"/>
          </ac:picMkLst>
        </pc:picChg>
        <pc:picChg chg="add mod">
          <ac:chgData name="Gabriel Quintella" userId="0401f16030b3bbcc" providerId="LiveId" clId="{56ADC1A6-171E-433A-817D-58E9CC51A307}" dt="2023-07-31T01:59:55.307" v="1241" actId="1076"/>
          <ac:picMkLst>
            <pc:docMk/>
            <pc:sldMk cId="648965615" sldId="269"/>
            <ac:picMk id="9" creationId="{DF4A1739-DF2B-2AAC-C6BF-7EF01A58E213}"/>
          </ac:picMkLst>
        </pc:picChg>
        <pc:cxnChg chg="del mod">
          <ac:chgData name="Gabriel Quintella" userId="0401f16030b3bbcc" providerId="LiveId" clId="{56ADC1A6-171E-433A-817D-58E9CC51A307}" dt="2023-07-30T16:47:54.957" v="1029" actId="478"/>
          <ac:cxnSpMkLst>
            <pc:docMk/>
            <pc:sldMk cId="648965615" sldId="269"/>
            <ac:cxnSpMk id="10" creationId="{35C9D0EC-E790-B614-545B-84BD98A2543B}"/>
          </ac:cxnSpMkLst>
        </pc:cxnChg>
        <pc:cxnChg chg="del mod">
          <ac:chgData name="Gabriel Quintella" userId="0401f16030b3bbcc" providerId="LiveId" clId="{56ADC1A6-171E-433A-817D-58E9CC51A307}" dt="2023-07-30T16:47:53.848" v="1028" actId="478"/>
          <ac:cxnSpMkLst>
            <pc:docMk/>
            <pc:sldMk cId="648965615" sldId="269"/>
            <ac:cxnSpMk id="12" creationId="{EBB33B10-6561-B1B9-CA62-C492BB4A1D65}"/>
          </ac:cxnSpMkLst>
        </pc:cxnChg>
        <pc:cxnChg chg="del mod">
          <ac:chgData name="Gabriel Quintella" userId="0401f16030b3bbcc" providerId="LiveId" clId="{56ADC1A6-171E-433A-817D-58E9CC51A307}" dt="2023-07-30T16:48:07.601" v="1034" actId="478"/>
          <ac:cxnSpMkLst>
            <pc:docMk/>
            <pc:sldMk cId="648965615" sldId="269"/>
            <ac:cxnSpMk id="14" creationId="{7DB498D6-7FE8-3A38-9E79-60EB53FE60CA}"/>
          </ac:cxnSpMkLst>
        </pc:cxnChg>
        <pc:cxnChg chg="del mod">
          <ac:chgData name="Gabriel Quintella" userId="0401f16030b3bbcc" providerId="LiveId" clId="{56ADC1A6-171E-433A-817D-58E9CC51A307}" dt="2023-07-30T16:48:07.021" v="1033" actId="478"/>
          <ac:cxnSpMkLst>
            <pc:docMk/>
            <pc:sldMk cId="648965615" sldId="269"/>
            <ac:cxnSpMk id="16" creationId="{98FF97CB-817E-D540-BCC5-9B2031A5B3CD}"/>
          </ac:cxnSpMkLst>
        </pc:cxnChg>
        <pc:cxnChg chg="del mod">
          <ac:chgData name="Gabriel Quintella" userId="0401f16030b3bbcc" providerId="LiveId" clId="{56ADC1A6-171E-433A-817D-58E9CC51A307}" dt="2023-07-30T16:48:06.112" v="1032" actId="478"/>
          <ac:cxnSpMkLst>
            <pc:docMk/>
            <pc:sldMk cId="648965615" sldId="269"/>
            <ac:cxnSpMk id="19" creationId="{571D25F6-85B9-D921-C2F3-556390A25B35}"/>
          </ac:cxnSpMkLst>
        </pc:cxnChg>
        <pc:cxnChg chg="add">
          <ac:chgData name="Gabriel Quintella" userId="0401f16030b3bbcc" providerId="LiveId" clId="{56ADC1A6-171E-433A-817D-58E9CC51A307}" dt="2023-07-31T01:59:43.668" v="1239" actId="11529"/>
          <ac:cxnSpMkLst>
            <pc:docMk/>
            <pc:sldMk cId="648965615" sldId="269"/>
            <ac:cxnSpMk id="24" creationId="{7C203A89-418A-2CE9-8C19-11DBC4768BCF}"/>
          </ac:cxnSpMkLst>
        </pc:cxnChg>
        <pc:cxnChg chg="add">
          <ac:chgData name="Gabriel Quintella" userId="0401f16030b3bbcc" providerId="LiveId" clId="{56ADC1A6-171E-433A-817D-58E9CC51A307}" dt="2023-07-31T01:59:49.375" v="1240" actId="11529"/>
          <ac:cxnSpMkLst>
            <pc:docMk/>
            <pc:sldMk cId="648965615" sldId="269"/>
            <ac:cxnSpMk id="26" creationId="{14EAD7EF-0CA2-E63B-18FF-1EBC844A5975}"/>
          </ac:cxnSpMkLst>
        </pc:cxnChg>
        <pc:cxnChg chg="add mod">
          <ac:chgData name="Gabriel Quintella" userId="0401f16030b3bbcc" providerId="LiveId" clId="{56ADC1A6-171E-433A-817D-58E9CC51A307}" dt="2023-07-31T02:00:21.780" v="1275" actId="1037"/>
          <ac:cxnSpMkLst>
            <pc:docMk/>
            <pc:sldMk cId="648965615" sldId="269"/>
            <ac:cxnSpMk id="28" creationId="{3054FAAD-CE2B-A834-1D67-E7C749B57B17}"/>
          </ac:cxnSpMkLst>
        </pc:cxnChg>
        <pc:cxnChg chg="add mod">
          <ac:chgData name="Gabriel Quintella" userId="0401f16030b3bbcc" providerId="LiveId" clId="{56ADC1A6-171E-433A-817D-58E9CC51A307}" dt="2023-07-31T02:00:15.241" v="1260" actId="1037"/>
          <ac:cxnSpMkLst>
            <pc:docMk/>
            <pc:sldMk cId="648965615" sldId="269"/>
            <ac:cxnSpMk id="30" creationId="{6B05B655-CA9A-4CD5-05D0-C3D356D275DF}"/>
          </ac:cxnSpMkLst>
        </pc:cxnChg>
        <pc:cxnChg chg="add">
          <ac:chgData name="Gabriel Quintella" userId="0401f16030b3bbcc" providerId="LiveId" clId="{56ADC1A6-171E-433A-817D-58E9CC51A307}" dt="2023-07-31T02:00:28.764" v="1276" actId="11529"/>
          <ac:cxnSpMkLst>
            <pc:docMk/>
            <pc:sldMk cId="648965615" sldId="269"/>
            <ac:cxnSpMk id="32" creationId="{C0973917-E4E3-4E43-192D-F27737B4B18D}"/>
          </ac:cxnSpMkLst>
        </pc:cxnChg>
        <pc:cxnChg chg="add">
          <ac:chgData name="Gabriel Quintella" userId="0401f16030b3bbcc" providerId="LiveId" clId="{56ADC1A6-171E-433A-817D-58E9CC51A307}" dt="2023-07-31T02:00:33.838" v="1277" actId="11529"/>
          <ac:cxnSpMkLst>
            <pc:docMk/>
            <pc:sldMk cId="648965615" sldId="269"/>
            <ac:cxnSpMk id="34" creationId="{D7B033FF-C921-8551-530F-9DAC6FFC3354}"/>
          </ac:cxnSpMkLst>
        </pc:cxnChg>
        <pc:cxnChg chg="add mod">
          <ac:chgData name="Gabriel Quintella" userId="0401f16030b3bbcc" providerId="LiveId" clId="{56ADC1A6-171E-433A-817D-58E9CC51A307}" dt="2023-07-31T02:00:43.428" v="1287" actId="1037"/>
          <ac:cxnSpMkLst>
            <pc:docMk/>
            <pc:sldMk cId="648965615" sldId="269"/>
            <ac:cxnSpMk id="36" creationId="{7F2BAC72-8069-B4C5-89CC-44AC1E76D743}"/>
          </ac:cxnSpMkLst>
        </pc:cxnChg>
      </pc:sldChg>
      <pc:sldChg chg="addSp modSp">
        <pc:chgData name="Gabriel Quintella" userId="0401f16030b3bbcc" providerId="LiveId" clId="{56ADC1A6-171E-433A-817D-58E9CC51A307}" dt="2023-07-31T11:49:20.725" v="1665"/>
        <pc:sldMkLst>
          <pc:docMk/>
          <pc:sldMk cId="1799417684" sldId="270"/>
        </pc:sldMkLst>
        <pc:spChg chg="add mod">
          <ac:chgData name="Gabriel Quintella" userId="0401f16030b3bbcc" providerId="LiveId" clId="{56ADC1A6-171E-433A-817D-58E9CC51A307}" dt="2023-07-31T11:49:20.725" v="1665"/>
          <ac:spMkLst>
            <pc:docMk/>
            <pc:sldMk cId="1799417684" sldId="270"/>
            <ac:spMk id="5" creationId="{3F45BB21-1F0E-CC39-5733-25DE1DEEE80B}"/>
          </ac:spMkLst>
        </pc:spChg>
      </pc:sldChg>
      <pc:sldChg chg="addSp modSp mod modShow">
        <pc:chgData name="Gabriel Quintella" userId="0401f16030b3bbcc" providerId="LiveId" clId="{56ADC1A6-171E-433A-817D-58E9CC51A307}" dt="2023-08-01T01:47:19.677" v="1718" actId="729"/>
        <pc:sldMkLst>
          <pc:docMk/>
          <pc:sldMk cId="3788242480" sldId="271"/>
        </pc:sldMkLst>
        <pc:spChg chg="add mod">
          <ac:chgData name="Gabriel Quintella" userId="0401f16030b3bbcc" providerId="LiveId" clId="{56ADC1A6-171E-433A-817D-58E9CC51A307}" dt="2023-07-31T11:49:31.423" v="1684"/>
          <ac:spMkLst>
            <pc:docMk/>
            <pc:sldMk cId="3788242480" sldId="271"/>
            <ac:spMk id="10" creationId="{56323CAD-EC1F-1A6F-617E-79629B8319B8}"/>
          </ac:spMkLst>
        </pc:spChg>
      </pc:sldChg>
      <pc:sldChg chg="addSp modSp">
        <pc:chgData name="Gabriel Quintella" userId="0401f16030b3bbcc" providerId="LiveId" clId="{56ADC1A6-171E-433A-817D-58E9CC51A307}" dt="2023-07-31T11:49:19.236" v="1664"/>
        <pc:sldMkLst>
          <pc:docMk/>
          <pc:sldMk cId="740143369" sldId="272"/>
        </pc:sldMkLst>
        <pc:spChg chg="add mod">
          <ac:chgData name="Gabriel Quintella" userId="0401f16030b3bbcc" providerId="LiveId" clId="{56ADC1A6-171E-433A-817D-58E9CC51A307}" dt="2023-07-31T11:49:19.236" v="1664"/>
          <ac:spMkLst>
            <pc:docMk/>
            <pc:sldMk cId="740143369" sldId="272"/>
            <ac:spMk id="5" creationId="{CEF4C2F7-B0EC-B535-EAF6-8AA928CC74CF}"/>
          </ac:spMkLst>
        </pc:spChg>
      </pc:sldChg>
      <pc:sldChg chg="new del">
        <pc:chgData name="Gabriel Quintella" userId="0401f16030b3bbcc" providerId="LiveId" clId="{56ADC1A6-171E-433A-817D-58E9CC51A307}" dt="2023-07-30T00:07:18.873" v="8" actId="2696"/>
        <pc:sldMkLst>
          <pc:docMk/>
          <pc:sldMk cId="2157982462" sldId="273"/>
        </pc:sldMkLst>
      </pc:sldChg>
      <pc:sldChg chg="add ord">
        <pc:chgData name="Gabriel Quintella" userId="0401f16030b3bbcc" providerId="LiveId" clId="{56ADC1A6-171E-433A-817D-58E9CC51A307}" dt="2023-07-30T00:07:16.306" v="7"/>
        <pc:sldMkLst>
          <pc:docMk/>
          <pc:sldMk cId="1984514030" sldId="274"/>
        </pc:sldMkLst>
      </pc:sldChg>
      <pc:sldChg chg="addSp delSp modSp add mod modShow">
        <pc:chgData name="Gabriel Quintella" userId="0401f16030b3bbcc" providerId="LiveId" clId="{56ADC1A6-171E-433A-817D-58E9CC51A307}" dt="2023-08-19T19:56:04.148" v="1732" actId="729"/>
        <pc:sldMkLst>
          <pc:docMk/>
          <pc:sldMk cId="526699245" sldId="275"/>
        </pc:sldMkLst>
        <pc:spChg chg="mod">
          <ac:chgData name="Gabriel Quintella" userId="0401f16030b3bbcc" providerId="LiveId" clId="{56ADC1A6-171E-433A-817D-58E9CC51A307}" dt="2023-07-30T00:32:38.165" v="24" actId="20577"/>
          <ac:spMkLst>
            <pc:docMk/>
            <pc:sldMk cId="526699245" sldId="275"/>
            <ac:spMk id="2" creationId="{C9653BB5-94BE-57F4-0B98-F3A07484F1EC}"/>
          </ac:spMkLst>
        </pc:spChg>
        <pc:spChg chg="add mod">
          <ac:chgData name="Gabriel Quintella" userId="0401f16030b3bbcc" providerId="LiveId" clId="{56ADC1A6-171E-433A-817D-58E9CC51A307}" dt="2023-07-31T11:49:23.250" v="1666"/>
          <ac:spMkLst>
            <pc:docMk/>
            <pc:sldMk cId="526699245" sldId="275"/>
            <ac:spMk id="5" creationId="{C5A2621B-4CF4-D2B2-E1A2-87A866F6C2AD}"/>
          </ac:spMkLst>
        </pc:spChg>
        <pc:spChg chg="del">
          <ac:chgData name="Gabriel Quintella" userId="0401f16030b3bbcc" providerId="LiveId" clId="{56ADC1A6-171E-433A-817D-58E9CC51A307}" dt="2023-07-30T00:32:32.271" v="13" actId="478"/>
          <ac:spMkLst>
            <pc:docMk/>
            <pc:sldMk cId="526699245" sldId="275"/>
            <ac:spMk id="18" creationId="{776940BE-F9CB-3788-27B5-054861BA8112}"/>
          </ac:spMkLst>
        </pc:spChg>
        <pc:picChg chg="del">
          <ac:chgData name="Gabriel Quintella" userId="0401f16030b3bbcc" providerId="LiveId" clId="{56ADC1A6-171E-433A-817D-58E9CC51A307}" dt="2023-07-30T00:32:28.150" v="12" actId="478"/>
          <ac:picMkLst>
            <pc:docMk/>
            <pc:sldMk cId="526699245" sldId="275"/>
            <ac:picMk id="15" creationId="{31F5C363-2651-BC12-9539-82C9F6D017C1}"/>
          </ac:picMkLst>
        </pc:picChg>
      </pc:sldChg>
      <pc:sldChg chg="new del">
        <pc:chgData name="Gabriel Quintella" userId="0401f16030b3bbcc" providerId="LiveId" clId="{56ADC1A6-171E-433A-817D-58E9CC51A307}" dt="2023-07-30T00:32:22.948" v="10" actId="47"/>
        <pc:sldMkLst>
          <pc:docMk/>
          <pc:sldMk cId="654749075" sldId="275"/>
        </pc:sldMkLst>
      </pc:sldChg>
      <pc:sldChg chg="addSp modSp add mod modShow">
        <pc:chgData name="Gabriel Quintella" userId="0401f16030b3bbcc" providerId="LiveId" clId="{56ADC1A6-171E-433A-817D-58E9CC51A307}" dt="2023-07-31T11:48:24.897" v="1475"/>
        <pc:sldMkLst>
          <pc:docMk/>
          <pc:sldMk cId="3238247658" sldId="276"/>
        </pc:sldMkLst>
        <pc:spChg chg="add mod">
          <ac:chgData name="Gabriel Quintella" userId="0401f16030b3bbcc" providerId="LiveId" clId="{56ADC1A6-171E-433A-817D-58E9CC51A307}" dt="2023-07-31T11:48:24.897" v="1475"/>
          <ac:spMkLst>
            <pc:docMk/>
            <pc:sldMk cId="3238247658" sldId="276"/>
            <ac:spMk id="9" creationId="{824FFCDA-E937-8C48-9BC2-9B92F6DEAA2E}"/>
          </ac:spMkLst>
        </pc:spChg>
      </pc:sldChg>
      <pc:sldChg chg="addSp delSp modSp add mod">
        <pc:chgData name="Gabriel Quintella" userId="0401f16030b3bbcc" providerId="LiveId" clId="{56ADC1A6-171E-433A-817D-58E9CC51A307}" dt="2023-07-31T11:48:36.323" v="1489"/>
        <pc:sldMkLst>
          <pc:docMk/>
          <pc:sldMk cId="2431381981" sldId="277"/>
        </pc:sldMkLst>
        <pc:spChg chg="del">
          <ac:chgData name="Gabriel Quintella" userId="0401f16030b3bbcc" providerId="LiveId" clId="{56ADC1A6-171E-433A-817D-58E9CC51A307}" dt="2023-07-31T11:41:34.975" v="1298" actId="478"/>
          <ac:spMkLst>
            <pc:docMk/>
            <pc:sldMk cId="2431381981" sldId="277"/>
            <ac:spMk id="5" creationId="{165282C3-7EB3-39FE-6947-8C6206BB9885}"/>
          </ac:spMkLst>
        </pc:spChg>
        <pc:spChg chg="del">
          <ac:chgData name="Gabriel Quintella" userId="0401f16030b3bbcc" providerId="LiveId" clId="{56ADC1A6-171E-433A-817D-58E9CC51A307}" dt="2023-07-31T11:41:24.104" v="1297" actId="478"/>
          <ac:spMkLst>
            <pc:docMk/>
            <pc:sldMk cId="2431381981" sldId="277"/>
            <ac:spMk id="6" creationId="{EE83AA99-57AC-FF29-CB7F-9BD0EF037FDB}"/>
          </ac:spMkLst>
        </pc:spChg>
        <pc:spChg chg="del">
          <ac:chgData name="Gabriel Quintella" userId="0401f16030b3bbcc" providerId="LiveId" clId="{56ADC1A6-171E-433A-817D-58E9CC51A307}" dt="2023-07-31T11:41:24.104" v="1297" actId="478"/>
          <ac:spMkLst>
            <pc:docMk/>
            <pc:sldMk cId="2431381981" sldId="277"/>
            <ac:spMk id="7" creationId="{9AFEA66A-BB99-9183-F4EA-40A196C9E54B}"/>
          </ac:spMkLst>
        </pc:spChg>
        <pc:spChg chg="del">
          <ac:chgData name="Gabriel Quintella" userId="0401f16030b3bbcc" providerId="LiveId" clId="{56ADC1A6-171E-433A-817D-58E9CC51A307}" dt="2023-07-31T11:41:24.104" v="1297" actId="478"/>
          <ac:spMkLst>
            <pc:docMk/>
            <pc:sldMk cId="2431381981" sldId="277"/>
            <ac:spMk id="8" creationId="{A3BBA946-75F5-92B4-557F-DE1C5537A8F7}"/>
          </ac:spMkLst>
        </pc:spChg>
        <pc:spChg chg="del">
          <ac:chgData name="Gabriel Quintella" userId="0401f16030b3bbcc" providerId="LiveId" clId="{56ADC1A6-171E-433A-817D-58E9CC51A307}" dt="2023-07-31T11:41:24.104" v="1297" actId="478"/>
          <ac:spMkLst>
            <pc:docMk/>
            <pc:sldMk cId="2431381981" sldId="277"/>
            <ac:spMk id="9" creationId="{0595407B-EA5A-60ED-D371-F2927900AF10}"/>
          </ac:spMkLst>
        </pc:spChg>
        <pc:spChg chg="del">
          <ac:chgData name="Gabriel Quintella" userId="0401f16030b3bbcc" providerId="LiveId" clId="{56ADC1A6-171E-433A-817D-58E9CC51A307}" dt="2023-07-31T11:41:24.104" v="1297" actId="478"/>
          <ac:spMkLst>
            <pc:docMk/>
            <pc:sldMk cId="2431381981" sldId="277"/>
            <ac:spMk id="10" creationId="{06F22B66-8320-7B40-8D52-51FA017DC555}"/>
          </ac:spMkLst>
        </pc:spChg>
        <pc:spChg chg="add mod">
          <ac:chgData name="Gabriel Quintella" userId="0401f16030b3bbcc" providerId="LiveId" clId="{56ADC1A6-171E-433A-817D-58E9CC51A307}" dt="2023-07-31T11:48:36.323" v="1489"/>
          <ac:spMkLst>
            <pc:docMk/>
            <pc:sldMk cId="2431381981" sldId="277"/>
            <ac:spMk id="11" creationId="{6EF709F1-049C-9CBE-3786-076BC8324A9E}"/>
          </ac:spMkLst>
        </pc:spChg>
        <pc:spChg chg="del">
          <ac:chgData name="Gabriel Quintella" userId="0401f16030b3bbcc" providerId="LiveId" clId="{56ADC1A6-171E-433A-817D-58E9CC51A307}" dt="2023-07-31T11:41:24.104" v="1297" actId="478"/>
          <ac:spMkLst>
            <pc:docMk/>
            <pc:sldMk cId="2431381981" sldId="277"/>
            <ac:spMk id="14" creationId="{B0B74AEB-BB9A-F0CE-760D-B299271AFD0E}"/>
          </ac:spMkLst>
        </pc:spChg>
        <pc:spChg chg="del">
          <ac:chgData name="Gabriel Quintella" userId="0401f16030b3bbcc" providerId="LiveId" clId="{56ADC1A6-171E-433A-817D-58E9CC51A307}" dt="2023-07-31T11:41:24.104" v="1297" actId="478"/>
          <ac:spMkLst>
            <pc:docMk/>
            <pc:sldMk cId="2431381981" sldId="277"/>
            <ac:spMk id="15" creationId="{386270CF-9232-0B82-4AD5-B4287ABA3FEE}"/>
          </ac:spMkLst>
        </pc:spChg>
        <pc:spChg chg="del">
          <ac:chgData name="Gabriel Quintella" userId="0401f16030b3bbcc" providerId="LiveId" clId="{56ADC1A6-171E-433A-817D-58E9CC51A307}" dt="2023-07-31T11:41:24.104" v="1297" actId="478"/>
          <ac:spMkLst>
            <pc:docMk/>
            <pc:sldMk cId="2431381981" sldId="277"/>
            <ac:spMk id="16" creationId="{1E900F2B-ED37-6950-AAD7-4F89AD234051}"/>
          </ac:spMkLst>
        </pc:spChg>
        <pc:spChg chg="del">
          <ac:chgData name="Gabriel Quintella" userId="0401f16030b3bbcc" providerId="LiveId" clId="{56ADC1A6-171E-433A-817D-58E9CC51A307}" dt="2023-07-31T11:41:24.104" v="1297" actId="478"/>
          <ac:spMkLst>
            <pc:docMk/>
            <pc:sldMk cId="2431381981" sldId="277"/>
            <ac:spMk id="17" creationId="{A8F98FEA-21C5-F357-9911-6FE399DE2CA8}"/>
          </ac:spMkLst>
        </pc:spChg>
        <pc:spChg chg="del">
          <ac:chgData name="Gabriel Quintella" userId="0401f16030b3bbcc" providerId="LiveId" clId="{56ADC1A6-171E-433A-817D-58E9CC51A307}" dt="2023-07-31T11:41:24.104" v="1297" actId="478"/>
          <ac:spMkLst>
            <pc:docMk/>
            <pc:sldMk cId="2431381981" sldId="277"/>
            <ac:spMk id="18" creationId="{2D1DC98D-9B56-3DFF-B157-E14EAD710CB6}"/>
          </ac:spMkLst>
        </pc:spChg>
        <pc:spChg chg="del">
          <ac:chgData name="Gabriel Quintella" userId="0401f16030b3bbcc" providerId="LiveId" clId="{56ADC1A6-171E-433A-817D-58E9CC51A307}" dt="2023-07-31T11:41:24.104" v="1297" actId="478"/>
          <ac:spMkLst>
            <pc:docMk/>
            <pc:sldMk cId="2431381981" sldId="277"/>
            <ac:spMk id="19" creationId="{6C58EE6B-215E-6B49-46F6-0C7FFFB1EA1A}"/>
          </ac:spMkLst>
        </pc:spChg>
        <pc:spChg chg="del">
          <ac:chgData name="Gabriel Quintella" userId="0401f16030b3bbcc" providerId="LiveId" clId="{56ADC1A6-171E-433A-817D-58E9CC51A307}" dt="2023-07-31T11:41:24.104" v="1297" actId="478"/>
          <ac:spMkLst>
            <pc:docMk/>
            <pc:sldMk cId="2431381981" sldId="277"/>
            <ac:spMk id="20" creationId="{C94BA075-91A3-24F3-2FB9-54D9195D08F0}"/>
          </ac:spMkLst>
        </pc:spChg>
        <pc:spChg chg="del">
          <ac:chgData name="Gabriel Quintella" userId="0401f16030b3bbcc" providerId="LiveId" clId="{56ADC1A6-171E-433A-817D-58E9CC51A307}" dt="2023-07-31T11:41:24.104" v="1297" actId="478"/>
          <ac:spMkLst>
            <pc:docMk/>
            <pc:sldMk cId="2431381981" sldId="277"/>
            <ac:spMk id="54" creationId="{4634A357-9743-B528-99C5-184A3F343248}"/>
          </ac:spMkLst>
        </pc:spChg>
        <pc:spChg chg="del">
          <ac:chgData name="Gabriel Quintella" userId="0401f16030b3bbcc" providerId="LiveId" clId="{56ADC1A6-171E-433A-817D-58E9CC51A307}" dt="2023-07-31T11:41:24.104" v="1297" actId="478"/>
          <ac:spMkLst>
            <pc:docMk/>
            <pc:sldMk cId="2431381981" sldId="277"/>
            <ac:spMk id="55" creationId="{1794DFEE-526E-00C4-FA2F-E8AD66BA2EC7}"/>
          </ac:spMkLst>
        </pc:spChg>
        <pc:picChg chg="add mod">
          <ac:chgData name="Gabriel Quintella" userId="0401f16030b3bbcc" providerId="LiveId" clId="{56ADC1A6-171E-433A-817D-58E9CC51A307}" dt="2023-07-31T11:41:50.387" v="1302" actId="1076"/>
          <ac:picMkLst>
            <pc:docMk/>
            <pc:sldMk cId="2431381981" sldId="277"/>
            <ac:picMk id="1026" creationId="{B1BBC75E-71FF-29AA-1B85-77E74E6E4C68}"/>
          </ac:picMkLst>
        </pc:picChg>
        <pc:cxnChg chg="del">
          <ac:chgData name="Gabriel Quintella" userId="0401f16030b3bbcc" providerId="LiveId" clId="{56ADC1A6-171E-433A-817D-58E9CC51A307}" dt="2023-07-31T11:41:24.104" v="1297" actId="478"/>
          <ac:cxnSpMkLst>
            <pc:docMk/>
            <pc:sldMk cId="2431381981" sldId="277"/>
            <ac:cxnSpMk id="26" creationId="{13ACFE13-71DB-B9FE-A3C3-53EC05388E4C}"/>
          </ac:cxnSpMkLst>
        </pc:cxnChg>
        <pc:cxnChg chg="del">
          <ac:chgData name="Gabriel Quintella" userId="0401f16030b3bbcc" providerId="LiveId" clId="{56ADC1A6-171E-433A-817D-58E9CC51A307}" dt="2023-07-31T11:41:24.104" v="1297" actId="478"/>
          <ac:cxnSpMkLst>
            <pc:docMk/>
            <pc:sldMk cId="2431381981" sldId="277"/>
            <ac:cxnSpMk id="28" creationId="{B5C969C9-0C00-BD41-8ADA-8E5624033CB3}"/>
          </ac:cxnSpMkLst>
        </pc:cxnChg>
        <pc:cxnChg chg="del mod">
          <ac:chgData name="Gabriel Quintella" userId="0401f16030b3bbcc" providerId="LiveId" clId="{56ADC1A6-171E-433A-817D-58E9CC51A307}" dt="2023-07-31T11:41:24.104" v="1297" actId="478"/>
          <ac:cxnSpMkLst>
            <pc:docMk/>
            <pc:sldMk cId="2431381981" sldId="277"/>
            <ac:cxnSpMk id="30" creationId="{67BB97DF-66C0-B483-36B9-80F1D07009A7}"/>
          </ac:cxnSpMkLst>
        </pc:cxnChg>
        <pc:cxnChg chg="del mod">
          <ac:chgData name="Gabriel Quintella" userId="0401f16030b3bbcc" providerId="LiveId" clId="{56ADC1A6-171E-433A-817D-58E9CC51A307}" dt="2023-07-31T11:41:24.104" v="1297" actId="478"/>
          <ac:cxnSpMkLst>
            <pc:docMk/>
            <pc:sldMk cId="2431381981" sldId="277"/>
            <ac:cxnSpMk id="34" creationId="{0D10B87F-9BB3-A550-5006-1744C0F73CA6}"/>
          </ac:cxnSpMkLst>
        </pc:cxnChg>
        <pc:cxnChg chg="del mod">
          <ac:chgData name="Gabriel Quintella" userId="0401f16030b3bbcc" providerId="LiveId" clId="{56ADC1A6-171E-433A-817D-58E9CC51A307}" dt="2023-07-31T11:41:24.104" v="1297" actId="478"/>
          <ac:cxnSpMkLst>
            <pc:docMk/>
            <pc:sldMk cId="2431381981" sldId="277"/>
            <ac:cxnSpMk id="38" creationId="{583549EA-78B4-7AA0-A78F-3B2740344FCF}"/>
          </ac:cxnSpMkLst>
        </pc:cxnChg>
        <pc:cxnChg chg="del mod">
          <ac:chgData name="Gabriel Quintella" userId="0401f16030b3bbcc" providerId="LiveId" clId="{56ADC1A6-171E-433A-817D-58E9CC51A307}" dt="2023-07-31T11:41:24.104" v="1297" actId="478"/>
          <ac:cxnSpMkLst>
            <pc:docMk/>
            <pc:sldMk cId="2431381981" sldId="277"/>
            <ac:cxnSpMk id="43" creationId="{19F0118D-51F9-7975-8997-51F77B686C29}"/>
          </ac:cxnSpMkLst>
        </pc:cxnChg>
        <pc:cxnChg chg="del mod">
          <ac:chgData name="Gabriel Quintella" userId="0401f16030b3bbcc" providerId="LiveId" clId="{56ADC1A6-171E-433A-817D-58E9CC51A307}" dt="2023-07-31T11:41:24.104" v="1297" actId="478"/>
          <ac:cxnSpMkLst>
            <pc:docMk/>
            <pc:sldMk cId="2431381981" sldId="277"/>
            <ac:cxnSpMk id="45" creationId="{22B8805D-342A-F243-C949-DAF586B9DD7B}"/>
          </ac:cxnSpMkLst>
        </pc:cxnChg>
        <pc:cxnChg chg="del mod">
          <ac:chgData name="Gabriel Quintella" userId="0401f16030b3bbcc" providerId="LiveId" clId="{56ADC1A6-171E-433A-817D-58E9CC51A307}" dt="2023-07-31T11:41:24.104" v="1297" actId="478"/>
          <ac:cxnSpMkLst>
            <pc:docMk/>
            <pc:sldMk cId="2431381981" sldId="277"/>
            <ac:cxnSpMk id="46" creationId="{40A5C4FC-34E7-BEF5-D9AA-0121B6CEA56E}"/>
          </ac:cxnSpMkLst>
        </pc:cxnChg>
        <pc:cxnChg chg="del mod">
          <ac:chgData name="Gabriel Quintella" userId="0401f16030b3bbcc" providerId="LiveId" clId="{56ADC1A6-171E-433A-817D-58E9CC51A307}" dt="2023-07-31T11:41:24.104" v="1297" actId="478"/>
          <ac:cxnSpMkLst>
            <pc:docMk/>
            <pc:sldMk cId="2431381981" sldId="277"/>
            <ac:cxnSpMk id="47" creationId="{9BBDC751-9D65-FA36-776A-2880364989C7}"/>
          </ac:cxnSpMkLst>
        </pc:cxnChg>
        <pc:cxnChg chg="del mod">
          <ac:chgData name="Gabriel Quintella" userId="0401f16030b3bbcc" providerId="LiveId" clId="{56ADC1A6-171E-433A-817D-58E9CC51A307}" dt="2023-07-31T11:41:24.104" v="1297" actId="478"/>
          <ac:cxnSpMkLst>
            <pc:docMk/>
            <pc:sldMk cId="2431381981" sldId="277"/>
            <ac:cxnSpMk id="48" creationId="{04179642-46CC-B6E3-D64D-1DE0AC633426}"/>
          </ac:cxnSpMkLst>
        </pc:cxnChg>
      </pc:sldChg>
      <pc:sldChg chg="add del">
        <pc:chgData name="Gabriel Quintella" userId="0401f16030b3bbcc" providerId="LiveId" clId="{56ADC1A6-171E-433A-817D-58E9CC51A307}" dt="2023-07-31T01:59:08.166" v="1232" actId="2890"/>
        <pc:sldMkLst>
          <pc:docMk/>
          <pc:sldMk cId="3924301198" sldId="277"/>
        </pc:sldMkLst>
      </pc:sldChg>
      <pc:sldChg chg="addSp delSp modSp add mod">
        <pc:chgData name="Gabriel Quintella" userId="0401f16030b3bbcc" providerId="LiveId" clId="{56ADC1A6-171E-433A-817D-58E9CC51A307}" dt="2023-07-31T11:48:39.200" v="1490"/>
        <pc:sldMkLst>
          <pc:docMk/>
          <pc:sldMk cId="4285998066" sldId="278"/>
        </pc:sldMkLst>
        <pc:spChg chg="del">
          <ac:chgData name="Gabriel Quintella" userId="0401f16030b3bbcc" providerId="LiveId" clId="{56ADC1A6-171E-433A-817D-58E9CC51A307}" dt="2023-07-31T11:44:00.425" v="1310" actId="478"/>
          <ac:spMkLst>
            <pc:docMk/>
            <pc:sldMk cId="4285998066" sldId="278"/>
            <ac:spMk id="5" creationId="{165282C3-7EB3-39FE-6947-8C6206BB9885}"/>
          </ac:spMkLst>
        </pc:spChg>
        <pc:spChg chg="del">
          <ac:chgData name="Gabriel Quintella" userId="0401f16030b3bbcc" providerId="LiveId" clId="{56ADC1A6-171E-433A-817D-58E9CC51A307}" dt="2023-07-31T11:43:58.805" v="1309" actId="478"/>
          <ac:spMkLst>
            <pc:docMk/>
            <pc:sldMk cId="4285998066" sldId="278"/>
            <ac:spMk id="6" creationId="{EE83AA99-57AC-FF29-CB7F-9BD0EF037FDB}"/>
          </ac:spMkLst>
        </pc:spChg>
        <pc:spChg chg="del">
          <ac:chgData name="Gabriel Quintella" userId="0401f16030b3bbcc" providerId="LiveId" clId="{56ADC1A6-171E-433A-817D-58E9CC51A307}" dt="2023-07-31T11:43:58.805" v="1309" actId="478"/>
          <ac:spMkLst>
            <pc:docMk/>
            <pc:sldMk cId="4285998066" sldId="278"/>
            <ac:spMk id="7" creationId="{9AFEA66A-BB99-9183-F4EA-40A196C9E54B}"/>
          </ac:spMkLst>
        </pc:spChg>
        <pc:spChg chg="del">
          <ac:chgData name="Gabriel Quintella" userId="0401f16030b3bbcc" providerId="LiveId" clId="{56ADC1A6-171E-433A-817D-58E9CC51A307}" dt="2023-07-31T11:43:58.805" v="1309" actId="478"/>
          <ac:spMkLst>
            <pc:docMk/>
            <pc:sldMk cId="4285998066" sldId="278"/>
            <ac:spMk id="8" creationId="{A3BBA946-75F5-92B4-557F-DE1C5537A8F7}"/>
          </ac:spMkLst>
        </pc:spChg>
        <pc:spChg chg="del">
          <ac:chgData name="Gabriel Quintella" userId="0401f16030b3bbcc" providerId="LiveId" clId="{56ADC1A6-171E-433A-817D-58E9CC51A307}" dt="2023-07-31T11:43:58.805" v="1309" actId="478"/>
          <ac:spMkLst>
            <pc:docMk/>
            <pc:sldMk cId="4285998066" sldId="278"/>
            <ac:spMk id="9" creationId="{0595407B-EA5A-60ED-D371-F2927900AF10}"/>
          </ac:spMkLst>
        </pc:spChg>
        <pc:spChg chg="del">
          <ac:chgData name="Gabriel Quintella" userId="0401f16030b3bbcc" providerId="LiveId" clId="{56ADC1A6-171E-433A-817D-58E9CC51A307}" dt="2023-07-31T11:43:58.805" v="1309" actId="478"/>
          <ac:spMkLst>
            <pc:docMk/>
            <pc:sldMk cId="4285998066" sldId="278"/>
            <ac:spMk id="10" creationId="{06F22B66-8320-7B40-8D52-51FA017DC555}"/>
          </ac:spMkLst>
        </pc:spChg>
        <pc:spChg chg="add mod">
          <ac:chgData name="Gabriel Quintella" userId="0401f16030b3bbcc" providerId="LiveId" clId="{56ADC1A6-171E-433A-817D-58E9CC51A307}" dt="2023-07-31T11:48:39.200" v="1490"/>
          <ac:spMkLst>
            <pc:docMk/>
            <pc:sldMk cId="4285998066" sldId="278"/>
            <ac:spMk id="11" creationId="{A5E1D5AA-BEA0-B293-7303-10FCA3062177}"/>
          </ac:spMkLst>
        </pc:spChg>
        <pc:spChg chg="del">
          <ac:chgData name="Gabriel Quintella" userId="0401f16030b3bbcc" providerId="LiveId" clId="{56ADC1A6-171E-433A-817D-58E9CC51A307}" dt="2023-07-31T11:43:58.805" v="1309" actId="478"/>
          <ac:spMkLst>
            <pc:docMk/>
            <pc:sldMk cId="4285998066" sldId="278"/>
            <ac:spMk id="14" creationId="{B0B74AEB-BB9A-F0CE-760D-B299271AFD0E}"/>
          </ac:spMkLst>
        </pc:spChg>
        <pc:spChg chg="del">
          <ac:chgData name="Gabriel Quintella" userId="0401f16030b3bbcc" providerId="LiveId" clId="{56ADC1A6-171E-433A-817D-58E9CC51A307}" dt="2023-07-31T11:43:58.805" v="1309" actId="478"/>
          <ac:spMkLst>
            <pc:docMk/>
            <pc:sldMk cId="4285998066" sldId="278"/>
            <ac:spMk id="15" creationId="{386270CF-9232-0B82-4AD5-B4287ABA3FEE}"/>
          </ac:spMkLst>
        </pc:spChg>
        <pc:spChg chg="del">
          <ac:chgData name="Gabriel Quintella" userId="0401f16030b3bbcc" providerId="LiveId" clId="{56ADC1A6-171E-433A-817D-58E9CC51A307}" dt="2023-07-31T11:43:58.805" v="1309" actId="478"/>
          <ac:spMkLst>
            <pc:docMk/>
            <pc:sldMk cId="4285998066" sldId="278"/>
            <ac:spMk id="16" creationId="{1E900F2B-ED37-6950-AAD7-4F89AD234051}"/>
          </ac:spMkLst>
        </pc:spChg>
        <pc:spChg chg="del">
          <ac:chgData name="Gabriel Quintella" userId="0401f16030b3bbcc" providerId="LiveId" clId="{56ADC1A6-171E-433A-817D-58E9CC51A307}" dt="2023-07-31T11:43:58.805" v="1309" actId="478"/>
          <ac:spMkLst>
            <pc:docMk/>
            <pc:sldMk cId="4285998066" sldId="278"/>
            <ac:spMk id="17" creationId="{A8F98FEA-21C5-F357-9911-6FE399DE2CA8}"/>
          </ac:spMkLst>
        </pc:spChg>
        <pc:spChg chg="del">
          <ac:chgData name="Gabriel Quintella" userId="0401f16030b3bbcc" providerId="LiveId" clId="{56ADC1A6-171E-433A-817D-58E9CC51A307}" dt="2023-07-31T11:43:58.805" v="1309" actId="478"/>
          <ac:spMkLst>
            <pc:docMk/>
            <pc:sldMk cId="4285998066" sldId="278"/>
            <ac:spMk id="18" creationId="{2D1DC98D-9B56-3DFF-B157-E14EAD710CB6}"/>
          </ac:spMkLst>
        </pc:spChg>
        <pc:spChg chg="del">
          <ac:chgData name="Gabriel Quintella" userId="0401f16030b3bbcc" providerId="LiveId" clId="{56ADC1A6-171E-433A-817D-58E9CC51A307}" dt="2023-07-31T11:43:58.805" v="1309" actId="478"/>
          <ac:spMkLst>
            <pc:docMk/>
            <pc:sldMk cId="4285998066" sldId="278"/>
            <ac:spMk id="19" creationId="{6C58EE6B-215E-6B49-46F6-0C7FFFB1EA1A}"/>
          </ac:spMkLst>
        </pc:spChg>
        <pc:spChg chg="del">
          <ac:chgData name="Gabriel Quintella" userId="0401f16030b3bbcc" providerId="LiveId" clId="{56ADC1A6-171E-433A-817D-58E9CC51A307}" dt="2023-07-31T11:43:58.805" v="1309" actId="478"/>
          <ac:spMkLst>
            <pc:docMk/>
            <pc:sldMk cId="4285998066" sldId="278"/>
            <ac:spMk id="20" creationId="{C94BA075-91A3-24F3-2FB9-54D9195D08F0}"/>
          </ac:spMkLst>
        </pc:spChg>
        <pc:spChg chg="del">
          <ac:chgData name="Gabriel Quintella" userId="0401f16030b3bbcc" providerId="LiveId" clId="{56ADC1A6-171E-433A-817D-58E9CC51A307}" dt="2023-07-31T11:43:58.805" v="1309" actId="478"/>
          <ac:spMkLst>
            <pc:docMk/>
            <pc:sldMk cId="4285998066" sldId="278"/>
            <ac:spMk id="54" creationId="{4634A357-9743-B528-99C5-184A3F343248}"/>
          </ac:spMkLst>
        </pc:spChg>
        <pc:spChg chg="del">
          <ac:chgData name="Gabriel Quintella" userId="0401f16030b3bbcc" providerId="LiveId" clId="{56ADC1A6-171E-433A-817D-58E9CC51A307}" dt="2023-07-31T11:43:58.805" v="1309" actId="478"/>
          <ac:spMkLst>
            <pc:docMk/>
            <pc:sldMk cId="4285998066" sldId="278"/>
            <ac:spMk id="55" creationId="{1794DFEE-526E-00C4-FA2F-E8AD66BA2EC7}"/>
          </ac:spMkLst>
        </pc:spChg>
        <pc:picChg chg="add mod">
          <ac:chgData name="Gabriel Quintella" userId="0401f16030b3bbcc" providerId="LiveId" clId="{56ADC1A6-171E-433A-817D-58E9CC51A307}" dt="2023-07-31T11:46:18.419" v="1315" actId="1076"/>
          <ac:picMkLst>
            <pc:docMk/>
            <pc:sldMk cId="4285998066" sldId="278"/>
            <ac:picMk id="2050" creationId="{32EB669A-0F93-0FB4-BB38-2EE6C20E6E4D}"/>
          </ac:picMkLst>
        </pc:picChg>
        <pc:cxnChg chg="del">
          <ac:chgData name="Gabriel Quintella" userId="0401f16030b3bbcc" providerId="LiveId" clId="{56ADC1A6-171E-433A-817D-58E9CC51A307}" dt="2023-07-31T11:43:58.805" v="1309" actId="478"/>
          <ac:cxnSpMkLst>
            <pc:docMk/>
            <pc:sldMk cId="4285998066" sldId="278"/>
            <ac:cxnSpMk id="26" creationId="{13ACFE13-71DB-B9FE-A3C3-53EC05388E4C}"/>
          </ac:cxnSpMkLst>
        </pc:cxnChg>
        <pc:cxnChg chg="del">
          <ac:chgData name="Gabriel Quintella" userId="0401f16030b3bbcc" providerId="LiveId" clId="{56ADC1A6-171E-433A-817D-58E9CC51A307}" dt="2023-07-31T11:43:58.805" v="1309" actId="478"/>
          <ac:cxnSpMkLst>
            <pc:docMk/>
            <pc:sldMk cId="4285998066" sldId="278"/>
            <ac:cxnSpMk id="28" creationId="{B5C969C9-0C00-BD41-8ADA-8E5624033CB3}"/>
          </ac:cxnSpMkLst>
        </pc:cxnChg>
        <pc:cxnChg chg="del mod">
          <ac:chgData name="Gabriel Quintella" userId="0401f16030b3bbcc" providerId="LiveId" clId="{56ADC1A6-171E-433A-817D-58E9CC51A307}" dt="2023-07-31T11:43:58.805" v="1309" actId="478"/>
          <ac:cxnSpMkLst>
            <pc:docMk/>
            <pc:sldMk cId="4285998066" sldId="278"/>
            <ac:cxnSpMk id="30" creationId="{67BB97DF-66C0-B483-36B9-80F1D07009A7}"/>
          </ac:cxnSpMkLst>
        </pc:cxnChg>
        <pc:cxnChg chg="del mod">
          <ac:chgData name="Gabriel Quintella" userId="0401f16030b3bbcc" providerId="LiveId" clId="{56ADC1A6-171E-433A-817D-58E9CC51A307}" dt="2023-07-31T11:43:58.805" v="1309" actId="478"/>
          <ac:cxnSpMkLst>
            <pc:docMk/>
            <pc:sldMk cId="4285998066" sldId="278"/>
            <ac:cxnSpMk id="34" creationId="{0D10B87F-9BB3-A550-5006-1744C0F73CA6}"/>
          </ac:cxnSpMkLst>
        </pc:cxnChg>
        <pc:cxnChg chg="del mod">
          <ac:chgData name="Gabriel Quintella" userId="0401f16030b3bbcc" providerId="LiveId" clId="{56ADC1A6-171E-433A-817D-58E9CC51A307}" dt="2023-07-31T11:43:58.805" v="1309" actId="478"/>
          <ac:cxnSpMkLst>
            <pc:docMk/>
            <pc:sldMk cId="4285998066" sldId="278"/>
            <ac:cxnSpMk id="38" creationId="{583549EA-78B4-7AA0-A78F-3B2740344FCF}"/>
          </ac:cxnSpMkLst>
        </pc:cxnChg>
        <pc:cxnChg chg="del mod">
          <ac:chgData name="Gabriel Quintella" userId="0401f16030b3bbcc" providerId="LiveId" clId="{56ADC1A6-171E-433A-817D-58E9CC51A307}" dt="2023-07-31T11:43:58.805" v="1309" actId="478"/>
          <ac:cxnSpMkLst>
            <pc:docMk/>
            <pc:sldMk cId="4285998066" sldId="278"/>
            <ac:cxnSpMk id="43" creationId="{19F0118D-51F9-7975-8997-51F77B686C29}"/>
          </ac:cxnSpMkLst>
        </pc:cxnChg>
        <pc:cxnChg chg="del mod">
          <ac:chgData name="Gabriel Quintella" userId="0401f16030b3bbcc" providerId="LiveId" clId="{56ADC1A6-171E-433A-817D-58E9CC51A307}" dt="2023-07-31T11:43:58.805" v="1309" actId="478"/>
          <ac:cxnSpMkLst>
            <pc:docMk/>
            <pc:sldMk cId="4285998066" sldId="278"/>
            <ac:cxnSpMk id="45" creationId="{22B8805D-342A-F243-C949-DAF586B9DD7B}"/>
          </ac:cxnSpMkLst>
        </pc:cxnChg>
        <pc:cxnChg chg="del mod">
          <ac:chgData name="Gabriel Quintella" userId="0401f16030b3bbcc" providerId="LiveId" clId="{56ADC1A6-171E-433A-817D-58E9CC51A307}" dt="2023-07-31T11:43:58.805" v="1309" actId="478"/>
          <ac:cxnSpMkLst>
            <pc:docMk/>
            <pc:sldMk cId="4285998066" sldId="278"/>
            <ac:cxnSpMk id="46" creationId="{40A5C4FC-34E7-BEF5-D9AA-0121B6CEA56E}"/>
          </ac:cxnSpMkLst>
        </pc:cxnChg>
        <pc:cxnChg chg="del mod">
          <ac:chgData name="Gabriel Quintella" userId="0401f16030b3bbcc" providerId="LiveId" clId="{56ADC1A6-171E-433A-817D-58E9CC51A307}" dt="2023-07-31T11:43:58.805" v="1309" actId="478"/>
          <ac:cxnSpMkLst>
            <pc:docMk/>
            <pc:sldMk cId="4285998066" sldId="278"/>
            <ac:cxnSpMk id="47" creationId="{9BBDC751-9D65-FA36-776A-2880364989C7}"/>
          </ac:cxnSpMkLst>
        </pc:cxnChg>
        <pc:cxnChg chg="del mod">
          <ac:chgData name="Gabriel Quintella" userId="0401f16030b3bbcc" providerId="LiveId" clId="{56ADC1A6-171E-433A-817D-58E9CC51A307}" dt="2023-07-31T11:43:58.805" v="1309" actId="478"/>
          <ac:cxnSpMkLst>
            <pc:docMk/>
            <pc:sldMk cId="4285998066" sldId="278"/>
            <ac:cxnSpMk id="48" creationId="{04179642-46CC-B6E3-D64D-1DE0AC633426}"/>
          </ac:cxnSpMkLst>
        </pc:cxnChg>
      </pc:sldChg>
      <pc:sldChg chg="add ord">
        <pc:chgData name="Gabriel Quintella" userId="0401f16030b3bbcc" providerId="LiveId" clId="{56ADC1A6-171E-433A-817D-58E9CC51A307}" dt="2023-08-14T04:17:09.149" v="1722"/>
        <pc:sldMkLst>
          <pc:docMk/>
          <pc:sldMk cId="3237818989" sldId="279"/>
        </pc:sldMkLst>
      </pc:sldChg>
      <pc:sldChg chg="add ord">
        <pc:chgData name="Gabriel Quintella" userId="0401f16030b3bbcc" providerId="LiveId" clId="{56ADC1A6-171E-433A-817D-58E9CC51A307}" dt="2023-08-14T04:17:18.828" v="1725"/>
        <pc:sldMkLst>
          <pc:docMk/>
          <pc:sldMk cId="646233547" sldId="280"/>
        </pc:sldMkLst>
      </pc:sldChg>
      <pc:sldChg chg="add ord">
        <pc:chgData name="Gabriel Quintella" userId="0401f16030b3bbcc" providerId="LiveId" clId="{56ADC1A6-171E-433A-817D-58E9CC51A307}" dt="2023-08-14T04:17:30.649" v="1728"/>
        <pc:sldMkLst>
          <pc:docMk/>
          <pc:sldMk cId="670019621" sldId="281"/>
        </pc:sldMkLst>
      </pc:sldChg>
      <pc:sldChg chg="add ord">
        <pc:chgData name="Gabriel Quintella" userId="0401f16030b3bbcc" providerId="LiveId" clId="{56ADC1A6-171E-433A-817D-58E9CC51A307}" dt="2023-08-14T04:17:41.481" v="1731"/>
        <pc:sldMkLst>
          <pc:docMk/>
          <pc:sldMk cId="3197973558"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CADA8-985B-4B5B-877C-30F86699FB8B}" type="datetimeFigureOut">
              <a:rPr lang="pt-BR" smtClean="0"/>
              <a:t>13/02/2024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D75FF-44AE-4389-849B-28D420C991FB}" type="slidenum">
              <a:rPr lang="pt-BR" smtClean="0"/>
              <a:t>‹nº›</a:t>
            </a:fld>
            <a:endParaRPr lang="pt-BR"/>
          </a:p>
        </p:txBody>
      </p:sp>
    </p:spTree>
    <p:extLst>
      <p:ext uri="{BB962C8B-B14F-4D97-AF65-F5344CB8AC3E}">
        <p14:creationId xmlns:p14="http://schemas.microsoft.com/office/powerpoint/2010/main" val="1616138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a:t>
            </a:fld>
            <a:endParaRPr lang="pt-BR"/>
          </a:p>
        </p:txBody>
      </p:sp>
    </p:spTree>
    <p:extLst>
      <p:ext uri="{BB962C8B-B14F-4D97-AF65-F5344CB8AC3E}">
        <p14:creationId xmlns:p14="http://schemas.microsoft.com/office/powerpoint/2010/main" val="296023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22</a:t>
            </a:fld>
            <a:endParaRPr lang="pt-BR"/>
          </a:p>
        </p:txBody>
      </p:sp>
    </p:spTree>
    <p:extLst>
      <p:ext uri="{BB962C8B-B14F-4D97-AF65-F5344CB8AC3E}">
        <p14:creationId xmlns:p14="http://schemas.microsoft.com/office/powerpoint/2010/main" val="285391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23</a:t>
            </a:fld>
            <a:endParaRPr lang="pt-BR"/>
          </a:p>
        </p:txBody>
      </p:sp>
    </p:spTree>
    <p:extLst>
      <p:ext uri="{BB962C8B-B14F-4D97-AF65-F5344CB8AC3E}">
        <p14:creationId xmlns:p14="http://schemas.microsoft.com/office/powerpoint/2010/main" val="2777494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24</a:t>
            </a:fld>
            <a:endParaRPr lang="pt-BR"/>
          </a:p>
        </p:txBody>
      </p:sp>
    </p:spTree>
    <p:extLst>
      <p:ext uri="{BB962C8B-B14F-4D97-AF65-F5344CB8AC3E}">
        <p14:creationId xmlns:p14="http://schemas.microsoft.com/office/powerpoint/2010/main" val="2418426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 tudo daqui pra frente irá mudar...</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25</a:t>
            </a:fld>
            <a:endParaRPr lang="pt-BR"/>
          </a:p>
        </p:txBody>
      </p:sp>
    </p:spTree>
    <p:extLst>
      <p:ext uri="{BB962C8B-B14F-4D97-AF65-F5344CB8AC3E}">
        <p14:creationId xmlns:p14="http://schemas.microsoft.com/office/powerpoint/2010/main" val="294669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26</a:t>
            </a:fld>
            <a:endParaRPr lang="pt-BR"/>
          </a:p>
        </p:txBody>
      </p:sp>
    </p:spTree>
    <p:extLst>
      <p:ext uri="{BB962C8B-B14F-4D97-AF65-F5344CB8AC3E}">
        <p14:creationId xmlns:p14="http://schemas.microsoft.com/office/powerpoint/2010/main" val="242150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27</a:t>
            </a:fld>
            <a:endParaRPr lang="pt-BR"/>
          </a:p>
        </p:txBody>
      </p:sp>
    </p:spTree>
    <p:extLst>
      <p:ext uri="{BB962C8B-B14F-4D97-AF65-F5344CB8AC3E}">
        <p14:creationId xmlns:p14="http://schemas.microsoft.com/office/powerpoint/2010/main" val="302803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Não....o cara da TI deixa de ser coadjuvante para ser protagonista...</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28</a:t>
            </a:fld>
            <a:endParaRPr lang="pt-BR"/>
          </a:p>
        </p:txBody>
      </p:sp>
    </p:spTree>
    <p:extLst>
      <p:ext uri="{BB962C8B-B14F-4D97-AF65-F5344CB8AC3E}">
        <p14:creationId xmlns:p14="http://schemas.microsoft.com/office/powerpoint/2010/main" val="596394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29</a:t>
            </a:fld>
            <a:endParaRPr lang="pt-BR"/>
          </a:p>
        </p:txBody>
      </p:sp>
    </p:spTree>
    <p:extLst>
      <p:ext uri="{BB962C8B-B14F-4D97-AF65-F5344CB8AC3E}">
        <p14:creationId xmlns:p14="http://schemas.microsoft.com/office/powerpoint/2010/main" val="147842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30</a:t>
            </a:fld>
            <a:endParaRPr lang="pt-BR"/>
          </a:p>
        </p:txBody>
      </p:sp>
    </p:spTree>
    <p:extLst>
      <p:ext uri="{BB962C8B-B14F-4D97-AF65-F5344CB8AC3E}">
        <p14:creationId xmlns:p14="http://schemas.microsoft.com/office/powerpoint/2010/main" val="960588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31</a:t>
            </a:fld>
            <a:endParaRPr lang="pt-BR"/>
          </a:p>
        </p:txBody>
      </p:sp>
    </p:spTree>
    <p:extLst>
      <p:ext uri="{BB962C8B-B14F-4D97-AF65-F5344CB8AC3E}">
        <p14:creationId xmlns:p14="http://schemas.microsoft.com/office/powerpoint/2010/main" val="6146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a:t>
            </a:fld>
            <a:endParaRPr lang="pt-BR"/>
          </a:p>
        </p:txBody>
      </p:sp>
    </p:spTree>
    <p:extLst>
      <p:ext uri="{BB962C8B-B14F-4D97-AF65-F5344CB8AC3E}">
        <p14:creationId xmlns:p14="http://schemas.microsoft.com/office/powerpoint/2010/main" val="409992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32</a:t>
            </a:fld>
            <a:endParaRPr lang="pt-BR"/>
          </a:p>
        </p:txBody>
      </p:sp>
    </p:spTree>
    <p:extLst>
      <p:ext uri="{BB962C8B-B14F-4D97-AF65-F5344CB8AC3E}">
        <p14:creationId xmlns:p14="http://schemas.microsoft.com/office/powerpoint/2010/main" val="349914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33</a:t>
            </a:fld>
            <a:endParaRPr lang="pt-BR"/>
          </a:p>
        </p:txBody>
      </p:sp>
    </p:spTree>
    <p:extLst>
      <p:ext uri="{BB962C8B-B14F-4D97-AF65-F5344CB8AC3E}">
        <p14:creationId xmlns:p14="http://schemas.microsoft.com/office/powerpoint/2010/main" val="2069971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34</a:t>
            </a:fld>
            <a:endParaRPr lang="pt-BR"/>
          </a:p>
        </p:txBody>
      </p:sp>
    </p:spTree>
    <p:extLst>
      <p:ext uri="{BB962C8B-B14F-4D97-AF65-F5344CB8AC3E}">
        <p14:creationId xmlns:p14="http://schemas.microsoft.com/office/powerpoint/2010/main" val="1231254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35</a:t>
            </a:fld>
            <a:endParaRPr lang="pt-BR"/>
          </a:p>
        </p:txBody>
      </p:sp>
    </p:spTree>
    <p:extLst>
      <p:ext uri="{BB962C8B-B14F-4D97-AF65-F5344CB8AC3E}">
        <p14:creationId xmlns:p14="http://schemas.microsoft.com/office/powerpoint/2010/main" val="37385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36</a:t>
            </a:fld>
            <a:endParaRPr lang="pt-BR"/>
          </a:p>
        </p:txBody>
      </p:sp>
    </p:spTree>
    <p:extLst>
      <p:ext uri="{BB962C8B-B14F-4D97-AF65-F5344CB8AC3E}">
        <p14:creationId xmlns:p14="http://schemas.microsoft.com/office/powerpoint/2010/main" val="1449861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37</a:t>
            </a:fld>
            <a:endParaRPr lang="pt-BR"/>
          </a:p>
        </p:txBody>
      </p:sp>
    </p:spTree>
    <p:extLst>
      <p:ext uri="{BB962C8B-B14F-4D97-AF65-F5344CB8AC3E}">
        <p14:creationId xmlns:p14="http://schemas.microsoft.com/office/powerpoint/2010/main" val="2847920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cenário mudou</a:t>
            </a:r>
          </a:p>
          <a:p>
            <a:endParaRPr lang="pt-BR" dirty="0"/>
          </a:p>
          <a:p>
            <a:r>
              <a:rPr lang="pt-BR" dirty="0" err="1"/>
              <a:t>Vc</a:t>
            </a:r>
            <a:r>
              <a:rPr lang="pt-BR" dirty="0"/>
              <a:t> vai virar um super herói, vai ter que pensar fora da caixa, os desafios irão multiplicar, vai ocorrer a famosa mudança de paradigma, seu </a:t>
            </a:r>
            <a:r>
              <a:rPr lang="pt-BR" dirty="0" err="1"/>
              <a:t>excel</a:t>
            </a:r>
            <a:r>
              <a:rPr lang="pt-BR" dirty="0"/>
              <a:t> vai incorporar e virar uma mega solução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38</a:t>
            </a:fld>
            <a:endParaRPr lang="pt-BR"/>
          </a:p>
        </p:txBody>
      </p:sp>
    </p:spTree>
    <p:extLst>
      <p:ext uri="{BB962C8B-B14F-4D97-AF65-F5344CB8AC3E}">
        <p14:creationId xmlns:p14="http://schemas.microsoft.com/office/powerpoint/2010/main" val="326756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43</a:t>
            </a:fld>
            <a:endParaRPr lang="pt-BR"/>
          </a:p>
        </p:txBody>
      </p:sp>
    </p:spTree>
    <p:extLst>
      <p:ext uri="{BB962C8B-B14F-4D97-AF65-F5344CB8AC3E}">
        <p14:creationId xmlns:p14="http://schemas.microsoft.com/office/powerpoint/2010/main" val="419262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53</a:t>
            </a:fld>
            <a:endParaRPr lang="pt-BR"/>
          </a:p>
        </p:txBody>
      </p:sp>
    </p:spTree>
    <p:extLst>
      <p:ext uri="{BB962C8B-B14F-4D97-AF65-F5344CB8AC3E}">
        <p14:creationId xmlns:p14="http://schemas.microsoft.com/office/powerpoint/2010/main" val="153504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54</a:t>
            </a:fld>
            <a:endParaRPr lang="pt-BR"/>
          </a:p>
        </p:txBody>
      </p:sp>
    </p:spTree>
    <p:extLst>
      <p:ext uri="{BB962C8B-B14F-4D97-AF65-F5344CB8AC3E}">
        <p14:creationId xmlns:p14="http://schemas.microsoft.com/office/powerpoint/2010/main" val="328077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Hoje com o avanço da transformação digital nas empresas, um outro movimento vem surgindo com força. </a:t>
            </a:r>
          </a:p>
          <a:p>
            <a:r>
              <a:rPr lang="pt-BR" dirty="0"/>
              <a:t>Alguém sabe que movimento eh esse?</a:t>
            </a:r>
          </a:p>
          <a:p>
            <a:r>
              <a:rPr lang="pt-BR" dirty="0"/>
              <a:t>Esse movimento eh chamado Data-</a:t>
            </a:r>
            <a:r>
              <a:rPr lang="pt-BR" dirty="0" err="1"/>
              <a:t>Driven</a:t>
            </a:r>
            <a:r>
              <a:rPr lang="pt-BR" dirty="0"/>
              <a:t>!</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9</a:t>
            </a:fld>
            <a:endParaRPr lang="pt-BR"/>
          </a:p>
        </p:txBody>
      </p:sp>
    </p:spTree>
    <p:extLst>
      <p:ext uri="{BB962C8B-B14F-4D97-AF65-F5344CB8AC3E}">
        <p14:creationId xmlns:p14="http://schemas.microsoft.com/office/powerpoint/2010/main" val="2305660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55</a:t>
            </a:fld>
            <a:endParaRPr lang="pt-BR"/>
          </a:p>
        </p:txBody>
      </p:sp>
    </p:spTree>
    <p:extLst>
      <p:ext uri="{BB962C8B-B14F-4D97-AF65-F5344CB8AC3E}">
        <p14:creationId xmlns:p14="http://schemas.microsoft.com/office/powerpoint/2010/main" val="3278891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57</a:t>
            </a:fld>
            <a:endParaRPr lang="pt-BR"/>
          </a:p>
        </p:txBody>
      </p:sp>
    </p:spTree>
    <p:extLst>
      <p:ext uri="{BB962C8B-B14F-4D97-AF65-F5344CB8AC3E}">
        <p14:creationId xmlns:p14="http://schemas.microsoft.com/office/powerpoint/2010/main" val="804462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59</a:t>
            </a:fld>
            <a:endParaRPr lang="pt-BR"/>
          </a:p>
        </p:txBody>
      </p:sp>
    </p:spTree>
    <p:extLst>
      <p:ext uri="{BB962C8B-B14F-4D97-AF65-F5344CB8AC3E}">
        <p14:creationId xmlns:p14="http://schemas.microsoft.com/office/powerpoint/2010/main" val="2212688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63</a:t>
            </a:fld>
            <a:endParaRPr lang="pt-BR"/>
          </a:p>
        </p:txBody>
      </p:sp>
    </p:spTree>
    <p:extLst>
      <p:ext uri="{BB962C8B-B14F-4D97-AF65-F5344CB8AC3E}">
        <p14:creationId xmlns:p14="http://schemas.microsoft.com/office/powerpoint/2010/main" val="1188307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68</a:t>
            </a:fld>
            <a:endParaRPr lang="pt-BR"/>
          </a:p>
        </p:txBody>
      </p:sp>
    </p:spTree>
    <p:extLst>
      <p:ext uri="{BB962C8B-B14F-4D97-AF65-F5344CB8AC3E}">
        <p14:creationId xmlns:p14="http://schemas.microsoft.com/office/powerpoint/2010/main" val="4208742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Diante dessa definição, o autor tentar clarear nossa mente trazendo o seguinte exemplo:  OLHANDO PARA UM ANUNCIO QUE TENHA UMA FOTO DA MAQUETE DE UM APARTAMENT, OU PARA O DESENHO DE UMA PLANTA BAIXO DE UM IMÓVEL QUALQUER, VOCÊ CONSEGUE PERCEBER O MODELO DO IMÓVEL A SUA FRENTE. Concorda?</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71</a:t>
            </a:fld>
            <a:endParaRPr lang="pt-BR"/>
          </a:p>
        </p:txBody>
      </p:sp>
    </p:spTree>
    <p:extLst>
      <p:ext uri="{BB962C8B-B14F-4D97-AF65-F5344CB8AC3E}">
        <p14:creationId xmlns:p14="http://schemas.microsoft.com/office/powerpoint/2010/main" val="415559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Assim se alguém tiver criando algum modelo de dados, certamente terá reproduzido algo que observou, algo concreto ou imaginário.</a:t>
            </a:r>
          </a:p>
          <a:p>
            <a:endParaRPr lang="pt-BR" dirty="0"/>
          </a:p>
          <a:p>
            <a:r>
              <a:rPr lang="pt-BR" dirty="0"/>
              <a:t>Por isso podemos afirmar que o processo de levantamento de dados, investigação e análise dos dados é tão importante para a modelagem de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72</a:t>
            </a:fld>
            <a:endParaRPr lang="pt-BR"/>
          </a:p>
        </p:txBody>
      </p:sp>
    </p:spTree>
    <p:extLst>
      <p:ext uri="{BB962C8B-B14F-4D97-AF65-F5344CB8AC3E}">
        <p14:creationId xmlns:p14="http://schemas.microsoft.com/office/powerpoint/2010/main" val="1279408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Assim o arquiteto ao desenha a planta baixa de um novo apartamento,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73</a:t>
            </a:fld>
            <a:endParaRPr lang="pt-BR"/>
          </a:p>
        </p:txBody>
      </p:sp>
    </p:spTree>
    <p:extLst>
      <p:ext uri="{BB962C8B-B14F-4D97-AF65-F5344CB8AC3E}">
        <p14:creationId xmlns:p14="http://schemas.microsoft.com/office/powerpoint/2010/main" val="2500394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voltar o exemplo do nosso apartamento...</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74</a:t>
            </a:fld>
            <a:endParaRPr lang="pt-BR"/>
          </a:p>
        </p:txBody>
      </p:sp>
    </p:spTree>
    <p:extLst>
      <p:ext uri="{BB962C8B-B14F-4D97-AF65-F5344CB8AC3E}">
        <p14:creationId xmlns:p14="http://schemas.microsoft.com/office/powerpoint/2010/main" val="609772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81</a:t>
            </a:fld>
            <a:endParaRPr lang="pt-BR"/>
          </a:p>
        </p:txBody>
      </p:sp>
    </p:spTree>
    <p:extLst>
      <p:ext uri="{BB962C8B-B14F-4D97-AF65-F5344CB8AC3E}">
        <p14:creationId xmlns:p14="http://schemas.microsoft.com/office/powerpoint/2010/main" val="670559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15</a:t>
            </a:fld>
            <a:endParaRPr lang="pt-BR"/>
          </a:p>
        </p:txBody>
      </p:sp>
    </p:spTree>
    <p:extLst>
      <p:ext uri="{BB962C8B-B14F-4D97-AF65-F5344CB8AC3E}">
        <p14:creationId xmlns:p14="http://schemas.microsoft.com/office/powerpoint/2010/main" val="2266063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82</a:t>
            </a:fld>
            <a:endParaRPr lang="pt-BR"/>
          </a:p>
        </p:txBody>
      </p:sp>
    </p:spTree>
    <p:extLst>
      <p:ext uri="{BB962C8B-B14F-4D97-AF65-F5344CB8AC3E}">
        <p14:creationId xmlns:p14="http://schemas.microsoft.com/office/powerpoint/2010/main" val="3464800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86</a:t>
            </a:fld>
            <a:endParaRPr lang="pt-BR"/>
          </a:p>
        </p:txBody>
      </p:sp>
    </p:spTree>
    <p:extLst>
      <p:ext uri="{BB962C8B-B14F-4D97-AF65-F5344CB8AC3E}">
        <p14:creationId xmlns:p14="http://schemas.microsoft.com/office/powerpoint/2010/main" val="730532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88</a:t>
            </a:fld>
            <a:endParaRPr lang="pt-BR"/>
          </a:p>
        </p:txBody>
      </p:sp>
    </p:spTree>
    <p:extLst>
      <p:ext uri="{BB962C8B-B14F-4D97-AF65-F5344CB8AC3E}">
        <p14:creationId xmlns:p14="http://schemas.microsoft.com/office/powerpoint/2010/main" val="879593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93</a:t>
            </a:fld>
            <a:endParaRPr lang="pt-BR"/>
          </a:p>
        </p:txBody>
      </p:sp>
    </p:spTree>
    <p:extLst>
      <p:ext uri="{BB962C8B-B14F-4D97-AF65-F5344CB8AC3E}">
        <p14:creationId xmlns:p14="http://schemas.microsoft.com/office/powerpoint/2010/main" val="1011624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99</a:t>
            </a:fld>
            <a:endParaRPr lang="pt-BR"/>
          </a:p>
        </p:txBody>
      </p:sp>
    </p:spTree>
    <p:extLst>
      <p:ext uri="{BB962C8B-B14F-4D97-AF65-F5344CB8AC3E}">
        <p14:creationId xmlns:p14="http://schemas.microsoft.com/office/powerpoint/2010/main" val="3746624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106</a:t>
            </a:fld>
            <a:endParaRPr lang="pt-BR"/>
          </a:p>
        </p:txBody>
      </p:sp>
    </p:spTree>
    <p:extLst>
      <p:ext uri="{BB962C8B-B14F-4D97-AF65-F5344CB8AC3E}">
        <p14:creationId xmlns:p14="http://schemas.microsoft.com/office/powerpoint/2010/main" val="3365828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111</a:t>
            </a:fld>
            <a:endParaRPr lang="pt-BR"/>
          </a:p>
        </p:txBody>
      </p:sp>
    </p:spTree>
    <p:extLst>
      <p:ext uri="{BB962C8B-B14F-4D97-AF65-F5344CB8AC3E}">
        <p14:creationId xmlns:p14="http://schemas.microsoft.com/office/powerpoint/2010/main" val="1855028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123</a:t>
            </a:fld>
            <a:endParaRPr lang="pt-BR"/>
          </a:p>
        </p:txBody>
      </p:sp>
    </p:spTree>
    <p:extLst>
      <p:ext uri="{BB962C8B-B14F-4D97-AF65-F5344CB8AC3E}">
        <p14:creationId xmlns:p14="http://schemas.microsoft.com/office/powerpoint/2010/main" val="243133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tentar revisar o último encontro em um único slide...</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124</a:t>
            </a:fld>
            <a:endParaRPr lang="pt-BR"/>
          </a:p>
        </p:txBody>
      </p:sp>
    </p:spTree>
    <p:extLst>
      <p:ext uri="{BB962C8B-B14F-4D97-AF65-F5344CB8AC3E}">
        <p14:creationId xmlns:p14="http://schemas.microsoft.com/office/powerpoint/2010/main" val="1906367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126</a:t>
            </a:fld>
            <a:endParaRPr lang="pt-BR"/>
          </a:p>
        </p:txBody>
      </p:sp>
    </p:spTree>
    <p:extLst>
      <p:ext uri="{BB962C8B-B14F-4D97-AF65-F5344CB8AC3E}">
        <p14:creationId xmlns:p14="http://schemas.microsoft.com/office/powerpoint/2010/main" val="214035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preparar a mudança...</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17</a:t>
            </a:fld>
            <a:endParaRPr lang="pt-BR"/>
          </a:p>
        </p:txBody>
      </p:sp>
    </p:spTree>
    <p:extLst>
      <p:ext uri="{BB962C8B-B14F-4D97-AF65-F5344CB8AC3E}">
        <p14:creationId xmlns:p14="http://schemas.microsoft.com/office/powerpoint/2010/main" val="568376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Exemplo da engenharia hidráulica onde colocamos o cano e acompanhamos o fluxo da agua.</a:t>
            </a:r>
          </a:p>
          <a:p>
            <a:r>
              <a:rPr lang="pt-BR" dirty="0"/>
              <a:t>Conseguimos acompanhar o caminho ou fluxo do dados, suas transformações...ou seja, definir o que vamos fazer com o dados e em cima disso definimos qual ferramenta estaremos usando para apresentar a nossa informação...</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127</a:t>
            </a:fld>
            <a:endParaRPr lang="pt-BR"/>
          </a:p>
        </p:txBody>
      </p:sp>
    </p:spTree>
    <p:extLst>
      <p:ext uri="{BB962C8B-B14F-4D97-AF65-F5344CB8AC3E}">
        <p14:creationId xmlns:p14="http://schemas.microsoft.com/office/powerpoint/2010/main" val="3686380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rtl="0" fontAlgn="base"/>
            <a:r>
              <a:rPr lang="pt-BR" b="0" i="0" dirty="0">
                <a:solidFill>
                  <a:srgbClr val="112663"/>
                </a:solidFill>
                <a:effectLst/>
                <a:latin typeface="arial" panose="020B0604020202020204" pitchFamily="34" charset="0"/>
              </a:rPr>
              <a:t>O conceito </a:t>
            </a:r>
            <a:r>
              <a:rPr lang="pt-BR" b="1" i="0" dirty="0" err="1">
                <a:solidFill>
                  <a:srgbClr val="112663"/>
                </a:solidFill>
                <a:effectLst/>
                <a:latin typeface="arial" panose="020B0604020202020204" pitchFamily="34" charset="0"/>
              </a:rPr>
              <a:t>Lakehouse</a:t>
            </a:r>
            <a:r>
              <a:rPr lang="pt-BR" b="0" i="0" dirty="0">
                <a:solidFill>
                  <a:srgbClr val="112663"/>
                </a:solidFill>
                <a:effectLst/>
                <a:latin typeface="arial" panose="020B0604020202020204" pitchFamily="34" charset="0"/>
              </a:rPr>
              <a:t> nasceu há pouco tempo, sendo um tipo de “unificação” dos conceitos e práticas adotadas no Data Warehouse + Data Lake e normalmente são bastante confundidos.</a:t>
            </a:r>
          </a:p>
          <a:p>
            <a:pPr algn="just" rtl="0" fontAlgn="base"/>
            <a:r>
              <a:rPr lang="pt-BR" b="0" i="0" dirty="0">
                <a:solidFill>
                  <a:srgbClr val="112663"/>
                </a:solidFill>
                <a:effectLst/>
                <a:latin typeface="arial" panose="020B0604020202020204" pitchFamily="34" charset="0"/>
              </a:rPr>
              <a:t>Vamos então ver um breve resumo da diferença entre essas arquiteturas:</a:t>
            </a:r>
          </a:p>
          <a:p>
            <a:pPr algn="just" rtl="0" fontAlgn="base"/>
            <a:endParaRPr lang="pt-BR" b="0" i="0" dirty="0">
              <a:solidFill>
                <a:srgbClr val="112663"/>
              </a:solidFill>
              <a:effectLst/>
              <a:latin typeface="arial" panose="020B0604020202020204" pitchFamily="34" charset="0"/>
            </a:endParaRPr>
          </a:p>
          <a:p>
            <a:pPr algn="just" rtl="0" fontAlgn="base"/>
            <a:r>
              <a:rPr lang="pt-BR" b="0" i="0" dirty="0">
                <a:solidFill>
                  <a:srgbClr val="112663"/>
                </a:solidFill>
                <a:effectLst/>
                <a:latin typeface="arial" panose="020B0604020202020204" pitchFamily="34" charset="0"/>
              </a:rPr>
              <a:t>que seria a ideia de trazer o Data Warehouse para dentro do Data Lake, porém adicionando uma governança unificada e facilidade na movimentação dos dados. Utilizando por exemplo as features do</a:t>
            </a:r>
            <a:r>
              <a:rPr lang="pt-BR" b="1" i="0" dirty="0">
                <a:solidFill>
                  <a:srgbClr val="112663"/>
                </a:solidFill>
                <a:effectLst/>
                <a:latin typeface="arial" panose="020B0604020202020204" pitchFamily="34" charset="0"/>
              </a:rPr>
              <a:t> Delta Lake</a:t>
            </a:r>
            <a:r>
              <a:rPr lang="pt-BR" b="0" i="0" dirty="0">
                <a:solidFill>
                  <a:srgbClr val="112663"/>
                </a:solidFill>
                <a:effectLst/>
                <a:latin typeface="arial" panose="020B0604020202020204" pitchFamily="34" charset="0"/>
              </a:rPr>
              <a:t> (que é um projeto de código aberto), que fornece transações ACID para o Apache Spark, manipulação de metadados, processamento de dados em streaming e batch em data </a:t>
            </a:r>
            <a:r>
              <a:rPr lang="pt-BR" b="0" i="0" dirty="0" err="1">
                <a:solidFill>
                  <a:srgbClr val="112663"/>
                </a:solidFill>
                <a:effectLst/>
                <a:latin typeface="arial" panose="020B0604020202020204" pitchFamily="34" charset="0"/>
              </a:rPr>
              <a:t>lakes</a:t>
            </a:r>
            <a:r>
              <a:rPr lang="pt-BR" b="0" i="0" dirty="0">
                <a:solidFill>
                  <a:srgbClr val="112663"/>
                </a:solidFill>
                <a:effectLst/>
                <a:latin typeface="arial" panose="020B0604020202020204" pitchFamily="34" charset="0"/>
              </a:rPr>
              <a:t> como o ADLS, S3, GCS, HDFS... Unindo assim, o melhor das duas arquiteturas anteriores em um único repositório, porém com maior poder de processamento, escalabilidade, e confiabilidade em relação aos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143</a:t>
            </a:fld>
            <a:endParaRPr lang="pt-BR"/>
          </a:p>
        </p:txBody>
      </p:sp>
    </p:spTree>
    <p:extLst>
      <p:ext uri="{BB962C8B-B14F-4D97-AF65-F5344CB8AC3E}">
        <p14:creationId xmlns:p14="http://schemas.microsoft.com/office/powerpoint/2010/main" val="217163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mar vai se abrir??? </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148</a:t>
            </a:fld>
            <a:endParaRPr lang="pt-BR"/>
          </a:p>
        </p:txBody>
      </p:sp>
    </p:spTree>
    <p:extLst>
      <p:ext uri="{BB962C8B-B14F-4D97-AF65-F5344CB8AC3E}">
        <p14:creationId xmlns:p14="http://schemas.microsoft.com/office/powerpoint/2010/main" val="29359924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823DA-0FD8-8056-4CCC-5B2318C15EC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A3F5E0F-401E-474B-13D6-7416DF75D0C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460E816-D3F2-2D8D-680E-643FD17B288D}"/>
              </a:ext>
            </a:extLst>
          </p:cNvPr>
          <p:cNvSpPr>
            <a:spLocks noGrp="1"/>
          </p:cNvSpPr>
          <p:nvPr>
            <p:ph type="body" idx="1"/>
          </p:nvPr>
        </p:nvSpPr>
        <p:spPr/>
        <p:txBody>
          <a:bodyPr/>
          <a:lstStyle/>
          <a:p>
            <a:r>
              <a:rPr lang="pt-BR" dirty="0"/>
              <a:t>O mar vai se abrir??? </a:t>
            </a:r>
          </a:p>
        </p:txBody>
      </p:sp>
      <p:sp>
        <p:nvSpPr>
          <p:cNvPr id="4" name="Espaço Reservado para Número de Slide 3">
            <a:extLst>
              <a:ext uri="{FF2B5EF4-FFF2-40B4-BE49-F238E27FC236}">
                <a16:creationId xmlns:a16="http://schemas.microsoft.com/office/drawing/2014/main" id="{E947CCE4-7E63-1AFD-9169-806C7538D7DD}"/>
              </a:ext>
            </a:extLst>
          </p:cNvPr>
          <p:cNvSpPr>
            <a:spLocks noGrp="1"/>
          </p:cNvSpPr>
          <p:nvPr>
            <p:ph type="sldNum" sz="quarter" idx="5"/>
          </p:nvPr>
        </p:nvSpPr>
        <p:spPr/>
        <p:txBody>
          <a:bodyPr/>
          <a:lstStyle/>
          <a:p>
            <a:fld id="{056D75FF-44AE-4389-849B-28D420C991FB}" type="slidenum">
              <a:rPr lang="pt-BR" smtClean="0"/>
              <a:t>152</a:t>
            </a:fld>
            <a:endParaRPr lang="pt-BR"/>
          </a:p>
        </p:txBody>
      </p:sp>
    </p:spTree>
    <p:extLst>
      <p:ext uri="{BB962C8B-B14F-4D97-AF65-F5344CB8AC3E}">
        <p14:creationId xmlns:p14="http://schemas.microsoft.com/office/powerpoint/2010/main" val="1212420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DDE8C-ECEE-0E5E-5D70-21E2DB64A03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D0C77C1-44FB-4179-255D-6B8B4ABC2EC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DFDB6CB-42F6-EB08-36B9-DE820CE6A833}"/>
              </a:ext>
            </a:extLst>
          </p:cNvPr>
          <p:cNvSpPr>
            <a:spLocks noGrp="1"/>
          </p:cNvSpPr>
          <p:nvPr>
            <p:ph type="body" idx="1"/>
          </p:nvPr>
        </p:nvSpPr>
        <p:spPr/>
        <p:txBody>
          <a:bodyPr/>
          <a:lstStyle/>
          <a:p>
            <a:r>
              <a:rPr lang="pt-BR" dirty="0"/>
              <a:t>O mar vai se abrir??? </a:t>
            </a:r>
          </a:p>
        </p:txBody>
      </p:sp>
      <p:sp>
        <p:nvSpPr>
          <p:cNvPr id="4" name="Espaço Reservado para Número de Slide 3">
            <a:extLst>
              <a:ext uri="{FF2B5EF4-FFF2-40B4-BE49-F238E27FC236}">
                <a16:creationId xmlns:a16="http://schemas.microsoft.com/office/drawing/2014/main" id="{77521203-790C-9D61-D8A4-D368EC4EB48B}"/>
              </a:ext>
            </a:extLst>
          </p:cNvPr>
          <p:cNvSpPr>
            <a:spLocks noGrp="1"/>
          </p:cNvSpPr>
          <p:nvPr>
            <p:ph type="sldNum" sz="quarter" idx="5"/>
          </p:nvPr>
        </p:nvSpPr>
        <p:spPr/>
        <p:txBody>
          <a:bodyPr/>
          <a:lstStyle/>
          <a:p>
            <a:fld id="{056D75FF-44AE-4389-849B-28D420C991FB}" type="slidenum">
              <a:rPr lang="pt-BR" smtClean="0"/>
              <a:t>155</a:t>
            </a:fld>
            <a:endParaRPr lang="pt-BR"/>
          </a:p>
        </p:txBody>
      </p:sp>
    </p:spTree>
    <p:extLst>
      <p:ext uri="{BB962C8B-B14F-4D97-AF65-F5344CB8AC3E}">
        <p14:creationId xmlns:p14="http://schemas.microsoft.com/office/powerpoint/2010/main" val="2697354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C7B6-5562-C84A-27CF-9060CD46959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E00C29E9-241E-1F30-7727-35828BC0F63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A3AFD24-B7C2-356A-2F19-0102C93854DE}"/>
              </a:ext>
            </a:extLst>
          </p:cNvPr>
          <p:cNvSpPr>
            <a:spLocks noGrp="1"/>
          </p:cNvSpPr>
          <p:nvPr>
            <p:ph type="body" idx="1"/>
          </p:nvPr>
        </p:nvSpPr>
        <p:spPr/>
        <p:txBody>
          <a:bodyPr/>
          <a:lstStyle/>
          <a:p>
            <a:r>
              <a:rPr lang="pt-BR" dirty="0"/>
              <a:t>O mar vai se abrir??? </a:t>
            </a:r>
          </a:p>
        </p:txBody>
      </p:sp>
      <p:sp>
        <p:nvSpPr>
          <p:cNvPr id="4" name="Espaço Reservado para Número de Slide 3">
            <a:extLst>
              <a:ext uri="{FF2B5EF4-FFF2-40B4-BE49-F238E27FC236}">
                <a16:creationId xmlns:a16="http://schemas.microsoft.com/office/drawing/2014/main" id="{5D908C9D-5EE4-84F9-1EB0-FB50977EF8C3}"/>
              </a:ext>
            </a:extLst>
          </p:cNvPr>
          <p:cNvSpPr>
            <a:spLocks noGrp="1"/>
          </p:cNvSpPr>
          <p:nvPr>
            <p:ph type="sldNum" sz="quarter" idx="5"/>
          </p:nvPr>
        </p:nvSpPr>
        <p:spPr/>
        <p:txBody>
          <a:bodyPr/>
          <a:lstStyle/>
          <a:p>
            <a:fld id="{056D75FF-44AE-4389-849B-28D420C991FB}" type="slidenum">
              <a:rPr lang="pt-BR" smtClean="0"/>
              <a:t>156</a:t>
            </a:fld>
            <a:endParaRPr lang="pt-BR"/>
          </a:p>
        </p:txBody>
      </p:sp>
    </p:spTree>
    <p:extLst>
      <p:ext uri="{BB962C8B-B14F-4D97-AF65-F5344CB8AC3E}">
        <p14:creationId xmlns:p14="http://schemas.microsoft.com/office/powerpoint/2010/main" val="3531505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2C1D8-D01E-33AF-3750-0B24E38176F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DC81BD4-8F7D-D96A-83DB-C503303B00E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8756CF75-383E-F0FD-E698-03C63F6ACDCE}"/>
              </a:ext>
            </a:extLst>
          </p:cNvPr>
          <p:cNvSpPr>
            <a:spLocks noGrp="1"/>
          </p:cNvSpPr>
          <p:nvPr>
            <p:ph type="body" idx="1"/>
          </p:nvPr>
        </p:nvSpPr>
        <p:spPr/>
        <p:txBody>
          <a:bodyPr/>
          <a:lstStyle/>
          <a:p>
            <a:r>
              <a:rPr lang="pt-BR" dirty="0"/>
              <a:t>O mar vai se abrir??? </a:t>
            </a:r>
          </a:p>
        </p:txBody>
      </p:sp>
      <p:sp>
        <p:nvSpPr>
          <p:cNvPr id="4" name="Espaço Reservado para Número de Slide 3">
            <a:extLst>
              <a:ext uri="{FF2B5EF4-FFF2-40B4-BE49-F238E27FC236}">
                <a16:creationId xmlns:a16="http://schemas.microsoft.com/office/drawing/2014/main" id="{E37EF211-96BB-A41A-3ECB-2E47E3AC2538}"/>
              </a:ext>
            </a:extLst>
          </p:cNvPr>
          <p:cNvSpPr>
            <a:spLocks noGrp="1"/>
          </p:cNvSpPr>
          <p:nvPr>
            <p:ph type="sldNum" sz="quarter" idx="5"/>
          </p:nvPr>
        </p:nvSpPr>
        <p:spPr/>
        <p:txBody>
          <a:bodyPr/>
          <a:lstStyle/>
          <a:p>
            <a:fld id="{056D75FF-44AE-4389-849B-28D420C991FB}" type="slidenum">
              <a:rPr lang="pt-BR" smtClean="0"/>
              <a:t>158</a:t>
            </a:fld>
            <a:endParaRPr lang="pt-BR"/>
          </a:p>
        </p:txBody>
      </p:sp>
    </p:spTree>
    <p:extLst>
      <p:ext uri="{BB962C8B-B14F-4D97-AF65-F5344CB8AC3E}">
        <p14:creationId xmlns:p14="http://schemas.microsoft.com/office/powerpoint/2010/main" val="3866272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5148-AEBD-F4F1-638F-2C5E633047D8}"/>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6A7B3A44-A5C1-28D9-0508-316F393539C7}"/>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34C810A-87A3-8747-7D0A-13D85290231E}"/>
              </a:ext>
            </a:extLst>
          </p:cNvPr>
          <p:cNvSpPr>
            <a:spLocks noGrp="1"/>
          </p:cNvSpPr>
          <p:nvPr>
            <p:ph type="body" idx="1"/>
          </p:nvPr>
        </p:nvSpPr>
        <p:spPr/>
        <p:txBody>
          <a:bodyPr/>
          <a:lstStyle/>
          <a:p>
            <a:r>
              <a:rPr lang="pt-BR" dirty="0"/>
              <a:t>O mar vai se abrir??? </a:t>
            </a:r>
          </a:p>
        </p:txBody>
      </p:sp>
      <p:sp>
        <p:nvSpPr>
          <p:cNvPr id="4" name="Espaço Reservado para Número de Slide 3">
            <a:extLst>
              <a:ext uri="{FF2B5EF4-FFF2-40B4-BE49-F238E27FC236}">
                <a16:creationId xmlns:a16="http://schemas.microsoft.com/office/drawing/2014/main" id="{2EEA68E9-4DDC-731C-5539-8750B7738075}"/>
              </a:ext>
            </a:extLst>
          </p:cNvPr>
          <p:cNvSpPr>
            <a:spLocks noGrp="1"/>
          </p:cNvSpPr>
          <p:nvPr>
            <p:ph type="sldNum" sz="quarter" idx="5"/>
          </p:nvPr>
        </p:nvSpPr>
        <p:spPr/>
        <p:txBody>
          <a:bodyPr/>
          <a:lstStyle/>
          <a:p>
            <a:fld id="{056D75FF-44AE-4389-849B-28D420C991FB}" type="slidenum">
              <a:rPr lang="pt-BR" smtClean="0"/>
              <a:t>171</a:t>
            </a:fld>
            <a:endParaRPr lang="pt-BR"/>
          </a:p>
        </p:txBody>
      </p:sp>
    </p:spTree>
    <p:extLst>
      <p:ext uri="{BB962C8B-B14F-4D97-AF65-F5344CB8AC3E}">
        <p14:creationId xmlns:p14="http://schemas.microsoft.com/office/powerpoint/2010/main" val="19639374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effectLst/>
                <a:latin typeface="-apple-system"/>
              </a:rPr>
              <a:t>Star </a:t>
            </a:r>
            <a:r>
              <a:rPr lang="pt-BR" b="0" i="0" dirty="0" err="1">
                <a:effectLst/>
                <a:latin typeface="-apple-system"/>
              </a:rPr>
              <a:t>Schema</a:t>
            </a:r>
            <a:r>
              <a:rPr lang="pt-BR" b="0" i="0" dirty="0">
                <a:effectLst/>
                <a:latin typeface="-apple-system"/>
              </a:rPr>
              <a:t> ou esquema estrela, idealizado por Ralph </a:t>
            </a:r>
            <a:r>
              <a:rPr lang="pt-BR" b="0" i="0" dirty="0" err="1">
                <a:effectLst/>
                <a:latin typeface="-apple-system"/>
              </a:rPr>
              <a:t>Kimball</a:t>
            </a:r>
            <a:r>
              <a:rPr lang="pt-BR" b="0" i="0" dirty="0">
                <a:effectLst/>
                <a:latin typeface="-apple-system"/>
              </a:rPr>
              <a:t>, é o modelo mais utilizado na modelagem dimensional para dar suporte à tomada de decisão e melhorar a performance de sistemas voltados para consulta. O esquema estrela é composto no centro por uma tabela fato, rodeada por tabelas de dimensão, ficando parecido com a forma de uma estrela, provendo uma visão da modelagem da base de dados para sistemas de apoio à decisão que se aplica ao Data Warehouse. (</a:t>
            </a:r>
            <a:r>
              <a:rPr lang="pt-BR" b="0" i="0" dirty="0" err="1">
                <a:effectLst/>
                <a:latin typeface="-apple-system"/>
              </a:rPr>
              <a:t>Piton</a:t>
            </a:r>
            <a:r>
              <a:rPr lang="pt-BR" b="0" i="0" dirty="0">
                <a:effectLst/>
                <a:latin typeface="-apple-system"/>
              </a:rPr>
              <a:t>, 2017).</a:t>
            </a:r>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185</a:t>
            </a:fld>
            <a:endParaRPr lang="pt-BR"/>
          </a:p>
        </p:txBody>
      </p:sp>
    </p:spTree>
    <p:extLst>
      <p:ext uri="{BB962C8B-B14F-4D97-AF65-F5344CB8AC3E}">
        <p14:creationId xmlns:p14="http://schemas.microsoft.com/office/powerpoint/2010/main" val="23009994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i="0" dirty="0">
                <a:effectLst/>
                <a:latin typeface="-apple-system"/>
              </a:rPr>
              <a:t>SLOWLY CHANGING DIMENSIONS - </a:t>
            </a:r>
            <a:r>
              <a:rPr lang="pt-BR" b="1" i="0" dirty="0" err="1">
                <a:effectLst/>
                <a:latin typeface="-apple-system"/>
              </a:rPr>
              <a:t>Slowly</a:t>
            </a:r>
            <a:r>
              <a:rPr lang="pt-BR" b="1" i="0" dirty="0">
                <a:effectLst/>
                <a:latin typeface="-apple-system"/>
              </a:rPr>
              <a:t> </a:t>
            </a:r>
            <a:r>
              <a:rPr lang="pt-BR" b="1" i="0" dirty="0" err="1">
                <a:effectLst/>
                <a:latin typeface="-apple-system"/>
              </a:rPr>
              <a:t>Changing</a:t>
            </a:r>
            <a:r>
              <a:rPr lang="pt-BR" b="1" i="0" dirty="0">
                <a:effectLst/>
                <a:latin typeface="-apple-system"/>
              </a:rPr>
              <a:t> </a:t>
            </a:r>
            <a:r>
              <a:rPr lang="pt-BR" b="1" i="0" dirty="0" err="1">
                <a:effectLst/>
                <a:latin typeface="-apple-system"/>
              </a:rPr>
              <a:t>Dimensions</a:t>
            </a:r>
            <a:r>
              <a:rPr lang="pt-BR" b="1" i="0" dirty="0">
                <a:effectLst/>
                <a:latin typeface="-apple-system"/>
              </a:rPr>
              <a:t> SCD</a:t>
            </a:r>
            <a:r>
              <a:rPr lang="pt-BR" b="0" i="0" dirty="0">
                <a:effectLst/>
                <a:latin typeface="-apple-system"/>
              </a:rPr>
              <a:t> (Dimensões que Mudam Lentamente, em português) e retrata as dimensões que sofrem atualizações em seus campos e os classifica pelo tipo de mudança existente em cada uma delas. Vários tipos de SCD podem ser identificados no DW, variando de acordo com as características de atualizações das dimensões. As alternativas mais comuns de SCD são o SCD Tipo 1, SCD Tipo 2, SCD Tipo 3 e o SCD Híbrido (</a:t>
            </a:r>
            <a:r>
              <a:rPr lang="pt-BR" b="0" i="0" dirty="0" err="1">
                <a:effectLst/>
                <a:latin typeface="-apple-system"/>
              </a:rPr>
              <a:t>Canaltech</a:t>
            </a:r>
            <a:r>
              <a:rPr lang="pt-BR" b="0" i="0" dirty="0">
                <a:effectLst/>
                <a:latin typeface="-apple-system"/>
              </a:rPr>
              <a:t>, 2020).</a:t>
            </a:r>
          </a:p>
          <a:p>
            <a:endParaRPr lang="pt-BR" b="0" i="0" dirty="0">
              <a:effectLst/>
              <a:latin typeface="-apple-system"/>
            </a:endParaRPr>
          </a:p>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192</a:t>
            </a:fld>
            <a:endParaRPr lang="pt-BR"/>
          </a:p>
        </p:txBody>
      </p:sp>
    </p:spTree>
    <p:extLst>
      <p:ext uri="{BB962C8B-B14F-4D97-AF65-F5344CB8AC3E}">
        <p14:creationId xmlns:p14="http://schemas.microsoft.com/office/powerpoint/2010/main" val="148834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nossa organização começa a ter sua mente voltada para a cultura Data-</a:t>
            </a:r>
            <a:r>
              <a:rPr lang="pt-BR" dirty="0" err="1"/>
              <a:t>Driven</a:t>
            </a:r>
            <a:r>
              <a:rPr lang="pt-BR" dirty="0"/>
              <a:t>...</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18</a:t>
            </a:fld>
            <a:endParaRPr lang="pt-BR"/>
          </a:p>
        </p:txBody>
      </p:sp>
    </p:spTree>
    <p:extLst>
      <p:ext uri="{BB962C8B-B14F-4D97-AF65-F5344CB8AC3E}">
        <p14:creationId xmlns:p14="http://schemas.microsoft.com/office/powerpoint/2010/main" val="3357341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i="0" dirty="0">
                <a:effectLst/>
                <a:latin typeface="-apple-system"/>
              </a:rPr>
              <a:t>O SCD Híbrido</a:t>
            </a:r>
            <a:r>
              <a:rPr lang="pt-BR" b="0" i="0" dirty="0">
                <a:effectLst/>
                <a:latin typeface="-apple-system"/>
              </a:rPr>
              <a:t> (conhecido também como SCD Tipo 6), combina todas os SCD anteriores. Isso o torna bastante flexível para as atualizações das dimensões, porém com um grande custo de complexidade.</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194</a:t>
            </a:fld>
            <a:endParaRPr lang="pt-BR"/>
          </a:p>
        </p:txBody>
      </p:sp>
    </p:spTree>
    <p:extLst>
      <p:ext uri="{BB962C8B-B14F-4D97-AF65-F5344CB8AC3E}">
        <p14:creationId xmlns:p14="http://schemas.microsoft.com/office/powerpoint/2010/main" val="41725550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https://www.amazon.com.br/Projeto-Banco-Carlos-Alberto-Heuser/dp/8577803821</a:t>
            </a:r>
          </a:p>
          <a:p>
            <a:endParaRPr lang="pt-BR" dirty="0"/>
          </a:p>
          <a:p>
            <a:r>
              <a:rPr lang="pt-BR" dirty="0"/>
              <a:t>https://www.amazon.com.br/Banco-Dados-FELIPE-RODRIGUES-MACHADO/dp/8536532688/ref=pd_lpo_sccl_3/133-1334310-8535643?pd_rd_w=k5ILI&amp;content-id=amzn1.sym.8151c21e-945b-4095-a73d-67d730c81d28&amp;pf_rd_p=8151c21e-945b-4095-a73d-67d730c81d28&amp;pf_rd_r=6T669T0GNM16CNSPZ462&amp;pd_rd_wg=FQPRN&amp;pd_rd_r=b72a2d48-c92a-421a-8529-59caecc83a76&amp;pd_rd_i=8536532688&amp;psc=1</a:t>
            </a:r>
          </a:p>
          <a:p>
            <a:endParaRPr lang="pt-BR" dirty="0"/>
          </a:p>
          <a:p>
            <a:r>
              <a:rPr lang="pt-BR" dirty="0"/>
              <a:t>https://www.amazon.com.br/Introdu%C3%A7%C3%A3o-Linguagem-SQL-Abordagem-Iniciantes/dp/8575225014/ref=pd_bxgy_img_d_sccl_1/133-1334310-8535643?pd_rd_w=7Cm33&amp;content-id=amzn1.sym.5dcb3298-20e3-418c-a3cd-d446dd5e8626&amp;pf_rd_p=5dcb3298-20e3-418c-a3cd-d446dd5e8626&amp;pf_rd_r=2K7A43PWFDXBK5ADZMQ5&amp;pd_rd_wg=chgoW&amp;pd_rd_r=fb6c88b3-c7b3-4b6a-8d9c-d12fc70c1a79&amp;pd_rd_i=8575225014&amp;psc=1</a:t>
            </a:r>
          </a:p>
          <a:p>
            <a:endParaRPr lang="pt-BR" dirty="0"/>
          </a:p>
          <a:p>
            <a:r>
              <a:rPr lang="pt-BR" dirty="0"/>
              <a:t>https://www.amazon.com.br/Modelagem-Dados-Jose-Osvaldo-Sordi/dp/8536532351/ref=pd_bxgy_img_d_sccl_2/133-1334310-8535643?pd_rd_w=7Cm33&amp;content-id=amzn1.sym.5dcb3298-20e3-418c-a3cd-d446dd5e8626&amp;pf_rd_p=5dcb3298-20e3-418c-a3cd-d446dd5e8626&amp;pf_rd_r=2K7A43PWFDXBK5ADZMQ5&amp;pd_rd_wg=chgoW&amp;pd_rd_r=fb6c88b3-c7b3-4b6a-8d9c-d12fc70c1a79&amp;pd_rd_i=8536532351&amp;psc=1</a:t>
            </a:r>
          </a:p>
          <a:p>
            <a:endParaRPr lang="pt-BR" dirty="0"/>
          </a:p>
          <a:p>
            <a:r>
              <a:rPr lang="pt-BR" dirty="0"/>
              <a:t>https://www.amazon.com.br/SQL-Para-An%C3%A1lise-Dados-Transformar/dp/6586057752/ref=pd_vtp_d_sccl_2_4/133-1334310-8535643?pd_rd_w=eGdeR&amp;content-id=amzn1.sym.4931a197-000b-43c1-8853-8cdf7dbb28a2&amp;pf_rd_p=4931a197-000b-43c1-8853-8cdf7dbb28a2&amp;pf_rd_r=QMMKJK43D4DNWTH5ZCVT&amp;pd_rd_wg=h5Oef&amp;pd_rd_r=ebfe7fde-da03-4f97-8c10-aa6d6ec3836a&amp;pd_rd_i=6586057752&amp;psc=1</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200</a:t>
            </a:fld>
            <a:endParaRPr lang="pt-BR"/>
          </a:p>
        </p:txBody>
      </p:sp>
    </p:spTree>
    <p:extLst>
      <p:ext uri="{BB962C8B-B14F-4D97-AF65-F5344CB8AC3E}">
        <p14:creationId xmlns:p14="http://schemas.microsoft.com/office/powerpoint/2010/main" val="345699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forma de pensar </a:t>
            </a:r>
            <a:r>
              <a:rPr lang="pt-BR" dirty="0" err="1"/>
              <a:t>tbm</a:t>
            </a:r>
            <a:r>
              <a:rPr lang="pt-BR" dirty="0"/>
              <a:t> mudou....</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19</a:t>
            </a:fld>
            <a:endParaRPr lang="pt-BR"/>
          </a:p>
        </p:txBody>
      </p:sp>
    </p:spTree>
    <p:extLst>
      <p:ext uri="{BB962C8B-B14F-4D97-AF65-F5344CB8AC3E}">
        <p14:creationId xmlns:p14="http://schemas.microsoft.com/office/powerpoint/2010/main" val="144672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Só que, vocês concordam que nada acontece da noite pro dia?? Aqui não rola aquele curso de 90 dias e saia um mega empresário bem sucedido...</a:t>
            </a:r>
          </a:p>
          <a:p>
            <a:endParaRPr lang="pt-BR" dirty="0"/>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20</a:t>
            </a:fld>
            <a:endParaRPr lang="pt-BR"/>
          </a:p>
        </p:txBody>
      </p:sp>
    </p:spTree>
    <p:extLst>
      <p:ext uri="{BB962C8B-B14F-4D97-AF65-F5344CB8AC3E}">
        <p14:creationId xmlns:p14="http://schemas.microsoft.com/office/powerpoint/2010/main" val="189351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Vc</a:t>
            </a:r>
            <a:r>
              <a:rPr lang="pt-BR" dirty="0"/>
              <a:t> deixou de ser o Carinha da TI e passou a ser o CARA DOS DADOS!</a:t>
            </a:r>
          </a:p>
        </p:txBody>
      </p:sp>
      <p:sp>
        <p:nvSpPr>
          <p:cNvPr id="4" name="Espaço Reservado para Número de Slide 3"/>
          <p:cNvSpPr>
            <a:spLocks noGrp="1"/>
          </p:cNvSpPr>
          <p:nvPr>
            <p:ph type="sldNum" sz="quarter" idx="5"/>
          </p:nvPr>
        </p:nvSpPr>
        <p:spPr/>
        <p:txBody>
          <a:bodyPr/>
          <a:lstStyle/>
          <a:p>
            <a:fld id="{056D75FF-44AE-4389-849B-28D420C991FB}" type="slidenum">
              <a:rPr lang="pt-BR" smtClean="0"/>
              <a:t>21</a:t>
            </a:fld>
            <a:endParaRPr lang="pt-BR"/>
          </a:p>
        </p:txBody>
      </p:sp>
    </p:spTree>
    <p:extLst>
      <p:ext uri="{BB962C8B-B14F-4D97-AF65-F5344CB8AC3E}">
        <p14:creationId xmlns:p14="http://schemas.microsoft.com/office/powerpoint/2010/main" val="493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02B672-CA1C-E64D-205A-F882DA680A8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1CBDB2CC-1539-9680-DFE8-249AACBAC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E4CC27D-B7FD-AC74-A7A4-2C9562A89CD7}"/>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CC7B4A7F-FD40-A5E3-785E-62A5AE893F6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ADC4D8C-C526-46E7-A440-39F316025D2B}"/>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9689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93171-9A34-F31F-AB24-20D0F305170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0CDDB0D-1152-8357-D0CE-A29041CB27B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56A131C-95CA-CFCD-2746-562D38A3A480}"/>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FEDA1855-46A3-CEBE-0879-76854D4F88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D46FBB-3A4B-8C95-089E-8BDFC9791BEF}"/>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172653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A135186-D1F9-9716-48AB-9ACD50DD2F2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18F2136-B5BF-E62A-A9F5-2590BBAB8FE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565B09C-BFCD-96A1-2B7C-19B2DD608E3C}"/>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A4ACD5BC-3EE2-35E1-AAF8-DB08CDC67C2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91F1125-392F-3010-3643-49B285E360FB}"/>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421409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622492-AC82-ECDB-FE5C-05625C21A97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AF8BE50-F44C-14A7-B2E7-FF58DD69B55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F2D09B5-EE39-FE5D-761E-74CA852C2CBD}"/>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9116BD68-7443-EA7D-7E09-C70FB35D94B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808EF7C-5F07-FFA6-76BE-226B33D5A36A}"/>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3484956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C8D97-07C4-22AB-B080-88EDF123837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BE1B52B5-858E-0CE3-946E-DCC4F7E53A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80181AF3-00CA-E51E-283D-E1167C722798}"/>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5E4920C9-49C6-D677-333A-E9694D4F500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9FE005-93BB-41DA-791B-53699339BD97}"/>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3281393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E0D617-8553-29BA-23FF-855A57D37BC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931C11-9DAC-1504-AF16-2104C9BE82A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960C1C4-26F9-BDBD-9369-51FEDC5EA7B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DC3BCA5-167F-E6D0-0C64-9970AF816960}"/>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6" name="Espaço Reservado para Rodapé 5">
            <a:extLst>
              <a:ext uri="{FF2B5EF4-FFF2-40B4-BE49-F238E27FC236}">
                <a16:creationId xmlns:a16="http://schemas.microsoft.com/office/drawing/2014/main" id="{E48A235C-F726-F055-E16C-61CB60723E0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257EA13-C001-563F-BC6D-6AE03F3E73B2}"/>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422053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42DF6-D623-AAC6-D7BD-8AFA5A7E91BE}"/>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B538577C-158B-CFAA-FD6D-1D97921880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6B5DC3C-B0C2-344F-626B-74BF4A00F42D}"/>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CC34F26-B272-B8DC-B66C-021A02A63C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9A8AF2E-E581-B42B-D521-3AC658647D52}"/>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91CD1C6-129F-A610-4E86-16D2ECBAA899}"/>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8" name="Espaço Reservado para Rodapé 7">
            <a:extLst>
              <a:ext uri="{FF2B5EF4-FFF2-40B4-BE49-F238E27FC236}">
                <a16:creationId xmlns:a16="http://schemas.microsoft.com/office/drawing/2014/main" id="{6F0A087E-8FF9-9A3F-90C4-F0F53D24666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28E1662A-DA09-AB72-B7AE-DF7CBD43F820}"/>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2416470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2CAF5-68ED-EC3B-EE5F-942D2F54732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86BBA416-50DD-44E0-DA78-654DA498410C}"/>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4" name="Espaço Reservado para Rodapé 3">
            <a:extLst>
              <a:ext uri="{FF2B5EF4-FFF2-40B4-BE49-F238E27FC236}">
                <a16:creationId xmlns:a16="http://schemas.microsoft.com/office/drawing/2014/main" id="{6788DEE6-769B-15BA-1C93-E4081ED5A25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13932FC-4A3C-1198-0E8D-0528DD5FBFF8}"/>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296794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8901112-F4FA-8711-2EB5-8DD1F1721B2F}"/>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3" name="Espaço Reservado para Rodapé 2">
            <a:extLst>
              <a:ext uri="{FF2B5EF4-FFF2-40B4-BE49-F238E27FC236}">
                <a16:creationId xmlns:a16="http://schemas.microsoft.com/office/drawing/2014/main" id="{34D9BD73-5C0A-87AE-A5C5-7B837E2E3AF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D30659C-222F-7926-4B74-B08F96006251}"/>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948463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D080CF-AF70-3431-8994-64FF1CA8437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0546704-9281-B1B8-477B-B9E0419084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1F5BE99-31F4-0D4F-BA32-0280851E9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DBB9A2A-B867-9E29-5B6B-80CB05C50201}"/>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6" name="Espaço Reservado para Rodapé 5">
            <a:extLst>
              <a:ext uri="{FF2B5EF4-FFF2-40B4-BE49-F238E27FC236}">
                <a16:creationId xmlns:a16="http://schemas.microsoft.com/office/drawing/2014/main" id="{6995CDE6-ADE4-4EA6-6684-6701CDBE478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72019F1-5545-F477-4A7F-FEE278764D91}"/>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167190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320AD-3B82-2603-468F-452CE76A20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E407B07-ED34-57DA-F9FB-2C1787919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8B444FC-E0C5-74CE-F738-31CC18D7D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30C2426-1627-A8AE-8DC4-67AFEBFD552A}"/>
              </a:ext>
            </a:extLst>
          </p:cNvPr>
          <p:cNvSpPr>
            <a:spLocks noGrp="1"/>
          </p:cNvSpPr>
          <p:nvPr>
            <p:ph type="dt" sz="half" idx="10"/>
          </p:nvPr>
        </p:nvSpPr>
        <p:spPr/>
        <p:txBody>
          <a:bodyPr/>
          <a:lstStyle/>
          <a:p>
            <a:fld id="{07A0AFBE-E3CF-4C7F-BCBB-A9BA7FF07E86}" type="datetimeFigureOut">
              <a:rPr lang="pt-BR" smtClean="0"/>
              <a:t>13/02/2024</a:t>
            </a:fld>
            <a:endParaRPr lang="pt-BR"/>
          </a:p>
        </p:txBody>
      </p:sp>
      <p:sp>
        <p:nvSpPr>
          <p:cNvPr id="6" name="Espaço Reservado para Rodapé 5">
            <a:extLst>
              <a:ext uri="{FF2B5EF4-FFF2-40B4-BE49-F238E27FC236}">
                <a16:creationId xmlns:a16="http://schemas.microsoft.com/office/drawing/2014/main" id="{10E49AC3-9AC4-55A6-4D36-31BD48E3465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FEC8BFB-1FC6-91DF-2BC2-3640963002BD}"/>
              </a:ext>
            </a:extLst>
          </p:cNvPr>
          <p:cNvSpPr>
            <a:spLocks noGrp="1"/>
          </p:cNvSpPr>
          <p:nvPr>
            <p:ph type="sldNum" sz="quarter" idx="12"/>
          </p:nvPr>
        </p:nvSpPr>
        <p:spPr/>
        <p:txBody>
          <a:bodyPr/>
          <a:lstStyle/>
          <a:p>
            <a:fld id="{F02DF66F-1693-46A0-94F5-06C848E293C4}" type="slidenum">
              <a:rPr lang="pt-BR" smtClean="0"/>
              <a:t>‹nº›</a:t>
            </a:fld>
            <a:endParaRPr lang="pt-BR"/>
          </a:p>
        </p:txBody>
      </p:sp>
    </p:spTree>
    <p:extLst>
      <p:ext uri="{BB962C8B-B14F-4D97-AF65-F5344CB8AC3E}">
        <p14:creationId xmlns:p14="http://schemas.microsoft.com/office/powerpoint/2010/main" val="320029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6F5692B-18A0-8079-8652-7FB26E8E42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8764E7F-BEB7-6F51-857B-08990AE549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C3AD52F-F4C2-3046-4706-0E28EB1AA5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0AFBE-E3CF-4C7F-BCBB-A9BA7FF07E86}" type="datetimeFigureOut">
              <a:rPr lang="pt-BR" smtClean="0"/>
              <a:t>13/02/2024</a:t>
            </a:fld>
            <a:endParaRPr lang="pt-BR"/>
          </a:p>
        </p:txBody>
      </p:sp>
      <p:sp>
        <p:nvSpPr>
          <p:cNvPr id="5" name="Espaço Reservado para Rodapé 4">
            <a:extLst>
              <a:ext uri="{FF2B5EF4-FFF2-40B4-BE49-F238E27FC236}">
                <a16:creationId xmlns:a16="http://schemas.microsoft.com/office/drawing/2014/main" id="{8D9D5B00-5852-603A-BEDB-D1C7702F4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29DFB85-A989-A1DA-C37D-627D8B62E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DF66F-1693-46A0-94F5-06C848E293C4}" type="slidenum">
              <a:rPr lang="pt-BR" smtClean="0"/>
              <a:t>‹nº›</a:t>
            </a:fld>
            <a:endParaRPr lang="pt-BR"/>
          </a:p>
        </p:txBody>
      </p:sp>
    </p:spTree>
    <p:extLst>
      <p:ext uri="{BB962C8B-B14F-4D97-AF65-F5344CB8AC3E}">
        <p14:creationId xmlns:p14="http://schemas.microsoft.com/office/powerpoint/2010/main" val="724358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jpg"/><Relationship Id="rId1" Type="http://schemas.openxmlformats.org/officeDocument/2006/relationships/slideLayout" Target="../slideLayouts/slideLayout7.xml"/><Relationship Id="rId4" Type="http://schemas.openxmlformats.org/officeDocument/2006/relationships/hyperlink" Target="https://git-scm.com/downloads"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image" Target="../media/image46.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jpe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89.jpeg"/></Relationships>
</file>

<file path=ppt/slides/_rels/slide1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jpe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0.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114.jpeg"/><Relationship Id="rId9" Type="http://schemas.openxmlformats.org/officeDocument/2006/relationships/image" Target="../media/image109.png"/><Relationship Id="rId14" Type="http://schemas.openxmlformats.org/officeDocument/2006/relationships/image" Target="../media/image122.png"/></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6.jpeg"/><Relationship Id="rId4" Type="http://schemas.openxmlformats.org/officeDocument/2006/relationships/hyperlink" Target="https://technologytransfer.it/bill-inmon/"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hyperlink" Target="https://consultabd.wordpress.com/2018/11/13/bi-data-marts/"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2.jpeg"/><Relationship Id="rId1" Type="http://schemas.openxmlformats.org/officeDocument/2006/relationships/slideLayout" Target="../slideLayouts/slideLayout7.xml"/><Relationship Id="rId4" Type="http://schemas.openxmlformats.org/officeDocument/2006/relationships/hyperlink" Target="https://panoply.io/data-warehouse-guide/data-mart-vs-data-warehous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2.png"/></Relationships>
</file>

<file path=ppt/slides/_rels/slide1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19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0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2.png"/><Relationship Id="rId7"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image" Target="../media/image50.png"/><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hyperlink" Target="https://git-scm.com/downloads" TargetMode="Externa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27157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Cultura Data-</a:t>
            </a:r>
            <a:r>
              <a:rPr lang="pt-BR" sz="6600" dirty="0" err="1">
                <a:solidFill>
                  <a:schemeClr val="accent1"/>
                </a:solidFill>
                <a:latin typeface="Impact" panose="020B0806030902050204" pitchFamily="34" charset="0"/>
              </a:rPr>
              <a:t>Driven</a:t>
            </a:r>
            <a:endParaRPr lang="pt-BR" sz="66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2" name="Imagem 11">
            <a:extLst>
              <a:ext uri="{FF2B5EF4-FFF2-40B4-BE49-F238E27FC236}">
                <a16:creationId xmlns:a16="http://schemas.microsoft.com/office/drawing/2014/main" id="{1BC70FC9-6799-E84A-7F03-58B630EE4434}"/>
              </a:ext>
            </a:extLst>
          </p:cNvPr>
          <p:cNvPicPr>
            <a:picLocks noChangeAspect="1"/>
          </p:cNvPicPr>
          <p:nvPr/>
        </p:nvPicPr>
        <p:blipFill>
          <a:blip r:embed="rId3"/>
          <a:stretch>
            <a:fillRect/>
          </a:stretch>
        </p:blipFill>
        <p:spPr>
          <a:xfrm>
            <a:off x="1622322" y="1462444"/>
            <a:ext cx="9233779" cy="4717015"/>
          </a:xfrm>
          <a:prstGeom prst="rect">
            <a:avLst/>
          </a:prstGeom>
        </p:spPr>
      </p:pic>
    </p:spTree>
    <p:extLst>
      <p:ext uri="{BB962C8B-B14F-4D97-AF65-F5344CB8AC3E}">
        <p14:creationId xmlns:p14="http://schemas.microsoft.com/office/powerpoint/2010/main" val="3444808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521F5B30-A143-0903-3581-AC2722534CEC}"/>
              </a:ext>
            </a:extLst>
          </p:cNvPr>
          <p:cNvPicPr>
            <a:picLocks noChangeAspect="1"/>
          </p:cNvPicPr>
          <p:nvPr/>
        </p:nvPicPr>
        <p:blipFill>
          <a:blip r:embed="rId2"/>
          <a:stretch>
            <a:fillRect/>
          </a:stretch>
        </p:blipFill>
        <p:spPr>
          <a:xfrm>
            <a:off x="1104532" y="1285553"/>
            <a:ext cx="10487075" cy="5554621"/>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GitHub</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5203845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138E236-DD1B-A1E6-8E4B-DACB9EE2E5CB}"/>
              </a:ext>
            </a:extLst>
          </p:cNvPr>
          <p:cNvPicPr>
            <a:picLocks noChangeAspect="1"/>
          </p:cNvPicPr>
          <p:nvPr/>
        </p:nvPicPr>
        <p:blipFill>
          <a:blip r:embed="rId2"/>
          <a:stretch>
            <a:fillRect/>
          </a:stretch>
        </p:blipFill>
        <p:spPr>
          <a:xfrm>
            <a:off x="1327354" y="1303564"/>
            <a:ext cx="9861755" cy="542119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GitHub</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078766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EC72A-A3F0-CB70-D8F4-287C8D2A1DF7}"/>
            </a:ext>
          </a:extLst>
        </p:cNvPr>
        <p:cNvGrpSpPr/>
        <p:nvPr/>
      </p:nvGrpSpPr>
      <p:grpSpPr>
        <a:xfrm>
          <a:off x="0" y="0"/>
          <a:ext cx="0" cy="0"/>
          <a:chOff x="0" y="0"/>
          <a:chExt cx="0" cy="0"/>
        </a:xfrm>
      </p:grpSpPr>
      <p:pic>
        <p:nvPicPr>
          <p:cNvPr id="7" name="Imagem 6" descr="Diagrama&#10;&#10;Descrição gerada automaticamente">
            <a:extLst>
              <a:ext uri="{FF2B5EF4-FFF2-40B4-BE49-F238E27FC236}">
                <a16:creationId xmlns:a16="http://schemas.microsoft.com/office/drawing/2014/main" id="{CF032B93-B88A-63F8-E746-BB570A6B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421" y="1184695"/>
            <a:ext cx="8900160" cy="5006340"/>
          </a:xfrm>
          <a:prstGeom prst="rect">
            <a:avLst/>
          </a:prstGeom>
        </p:spPr>
      </p:pic>
      <p:sp>
        <p:nvSpPr>
          <p:cNvPr id="2" name="CaixaDeTexto 1">
            <a:extLst>
              <a:ext uri="{FF2B5EF4-FFF2-40B4-BE49-F238E27FC236}">
                <a16:creationId xmlns:a16="http://schemas.microsoft.com/office/drawing/2014/main" id="{B6DB0380-D9DF-C0D0-4B32-61E6CBEE5CCA}"/>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GitHub</a:t>
            </a:r>
          </a:p>
        </p:txBody>
      </p:sp>
      <p:sp>
        <p:nvSpPr>
          <p:cNvPr id="3" name="sketchy line">
            <a:extLst>
              <a:ext uri="{FF2B5EF4-FFF2-40B4-BE49-F238E27FC236}">
                <a16:creationId xmlns:a16="http://schemas.microsoft.com/office/drawing/2014/main" id="{8975F9A4-6C34-D4BC-6CCA-FF507B5ED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CE8EBEEE-4959-80AD-CC40-3BEDEB2E1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E803DC20-55A0-8BD5-B41C-CE5B289FA997}"/>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8" name="CaixaDeTexto 7">
            <a:hlinkClick r:id="rId4"/>
            <a:extLst>
              <a:ext uri="{FF2B5EF4-FFF2-40B4-BE49-F238E27FC236}">
                <a16:creationId xmlns:a16="http://schemas.microsoft.com/office/drawing/2014/main" id="{5D9E9BB3-B8DD-CD76-941E-E8C21BE2CE80}"/>
              </a:ext>
            </a:extLst>
          </p:cNvPr>
          <p:cNvSpPr txBox="1"/>
          <p:nvPr/>
        </p:nvSpPr>
        <p:spPr>
          <a:xfrm>
            <a:off x="268062" y="6356472"/>
            <a:ext cx="6238874" cy="369332"/>
          </a:xfrm>
          <a:prstGeom prst="rect">
            <a:avLst/>
          </a:prstGeom>
          <a:noFill/>
        </p:spPr>
        <p:txBody>
          <a:bodyPr wrap="square">
            <a:spAutoFit/>
          </a:bodyPr>
          <a:lstStyle/>
          <a:p>
            <a:r>
              <a:rPr lang="pt-BR" b="1" dirty="0"/>
              <a:t>Fonte: Téo Me </a:t>
            </a:r>
            <a:r>
              <a:rPr lang="pt-BR" b="1" dirty="0" err="1"/>
              <a:t>Why</a:t>
            </a:r>
            <a:endParaRPr lang="pt-BR" b="1" dirty="0"/>
          </a:p>
        </p:txBody>
      </p:sp>
    </p:spTree>
    <p:extLst>
      <p:ext uri="{BB962C8B-B14F-4D97-AF65-F5344CB8AC3E}">
        <p14:creationId xmlns:p14="http://schemas.microsoft.com/office/powerpoint/2010/main" val="590795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6CA6B21-1E2A-A421-539D-520912322846}"/>
              </a:ext>
            </a:extLst>
          </p:cNvPr>
          <p:cNvPicPr>
            <a:picLocks noChangeAspect="1"/>
          </p:cNvPicPr>
          <p:nvPr/>
        </p:nvPicPr>
        <p:blipFill>
          <a:blip r:embed="rId2"/>
          <a:stretch>
            <a:fillRect/>
          </a:stretch>
        </p:blipFill>
        <p:spPr>
          <a:xfrm>
            <a:off x="1547446" y="1360260"/>
            <a:ext cx="9041866" cy="511821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Desafio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241106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Atividade Complementar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785652"/>
          </a:xfrm>
          <a:prstGeom prst="rect">
            <a:avLst/>
          </a:prstGeom>
          <a:noFill/>
        </p:spPr>
        <p:txBody>
          <a:bodyPr wrap="square" rtlCol="0">
            <a:spAutoFit/>
          </a:bodyPr>
          <a:lstStyle/>
          <a:p>
            <a:r>
              <a:rPr lang="pt-BR" sz="4800" dirty="0">
                <a:solidFill>
                  <a:schemeClr val="accent1"/>
                </a:solidFill>
                <a:latin typeface="Impact" panose="020B0806030902050204" pitchFamily="34" charset="0"/>
              </a:rPr>
              <a:t>Estudar sobre:</a:t>
            </a:r>
          </a:p>
          <a:p>
            <a:endParaRPr lang="pt-BR" sz="4800" dirty="0">
              <a:solidFill>
                <a:schemeClr val="accent1"/>
              </a:solidFill>
              <a:latin typeface="Impact" panose="020B0806030902050204" pitchFamily="34" charset="0"/>
            </a:endParaRPr>
          </a:p>
          <a:p>
            <a:r>
              <a:rPr lang="pt-BR" sz="4800" dirty="0">
                <a:solidFill>
                  <a:schemeClr val="accent1"/>
                </a:solidFill>
                <a:latin typeface="Impact" panose="020B0806030902050204" pitchFamily="34" charset="0"/>
              </a:rPr>
              <a:t>1 – Analisar os Dados </a:t>
            </a:r>
          </a:p>
          <a:p>
            <a:r>
              <a:rPr lang="pt-BR" sz="4800" dirty="0">
                <a:solidFill>
                  <a:schemeClr val="accent1"/>
                </a:solidFill>
                <a:latin typeface="Impact" panose="020B0806030902050204" pitchFamily="34" charset="0"/>
              </a:rPr>
              <a:t>2 – Identificar possíveis indicadores;</a:t>
            </a:r>
          </a:p>
          <a:p>
            <a:r>
              <a:rPr lang="pt-BR" sz="4800" dirty="0">
                <a:solidFill>
                  <a:schemeClr val="accent1"/>
                </a:solidFill>
                <a:latin typeface="Impact" panose="020B0806030902050204" pitchFamily="34" charset="0"/>
              </a:rPr>
              <a:t>3 – Rascunho de dashboard (**Plus)</a:t>
            </a:r>
          </a:p>
        </p:txBody>
      </p:sp>
    </p:spTree>
    <p:extLst>
      <p:ext uri="{BB962C8B-B14F-4D97-AF65-F5344CB8AC3E}">
        <p14:creationId xmlns:p14="http://schemas.microsoft.com/office/powerpoint/2010/main" val="8859417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289203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8081790"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8</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5022145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C994FC7D-8396-0113-CF4D-F687702E5FF9}"/>
              </a:ext>
            </a:extLst>
          </p:cNvPr>
          <p:cNvSpPr txBox="1"/>
          <p:nvPr/>
        </p:nvSpPr>
        <p:spPr>
          <a:xfrm>
            <a:off x="2079185" y="2381160"/>
            <a:ext cx="7312466" cy="2308324"/>
          </a:xfrm>
          <a:prstGeom prst="rect">
            <a:avLst/>
          </a:prstGeom>
          <a:noFill/>
        </p:spPr>
        <p:txBody>
          <a:bodyPr wrap="square" rtlCol="0">
            <a:spAutoFit/>
          </a:bodyPr>
          <a:lstStyle/>
          <a:p>
            <a:pPr algn="ctr"/>
            <a:r>
              <a:rPr lang="pt-BR" sz="7200" dirty="0">
                <a:solidFill>
                  <a:schemeClr val="accent1"/>
                </a:solidFill>
                <a:latin typeface="Impact" panose="020B0806030902050204" pitchFamily="34" charset="0"/>
              </a:rPr>
              <a:t>Explicar o Ajuste na Modelagem</a:t>
            </a:r>
          </a:p>
        </p:txBody>
      </p:sp>
    </p:spTree>
    <p:extLst>
      <p:ext uri="{BB962C8B-B14F-4D97-AF65-F5344CB8AC3E}">
        <p14:creationId xmlns:p14="http://schemas.microsoft.com/office/powerpoint/2010/main" val="503117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Documentação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C994FC7D-8396-0113-CF4D-F687702E5FF9}"/>
              </a:ext>
            </a:extLst>
          </p:cNvPr>
          <p:cNvSpPr txBox="1"/>
          <p:nvPr/>
        </p:nvSpPr>
        <p:spPr>
          <a:xfrm>
            <a:off x="2079185" y="2381160"/>
            <a:ext cx="7312466" cy="1200329"/>
          </a:xfrm>
          <a:prstGeom prst="rect">
            <a:avLst/>
          </a:prstGeom>
          <a:noFill/>
        </p:spPr>
        <p:txBody>
          <a:bodyPr wrap="square" rtlCol="0">
            <a:spAutoFit/>
          </a:bodyPr>
          <a:lstStyle/>
          <a:p>
            <a:pPr algn="ctr"/>
            <a:r>
              <a:rPr lang="pt-BR" sz="7200" dirty="0">
                <a:solidFill>
                  <a:schemeClr val="accent1"/>
                </a:solidFill>
                <a:latin typeface="Impact" panose="020B0806030902050204" pitchFamily="34" charset="0"/>
              </a:rPr>
              <a:t>MkDocs!</a:t>
            </a:r>
          </a:p>
        </p:txBody>
      </p:sp>
    </p:spTree>
    <p:extLst>
      <p:ext uri="{BB962C8B-B14F-4D97-AF65-F5344CB8AC3E}">
        <p14:creationId xmlns:p14="http://schemas.microsoft.com/office/powerpoint/2010/main" val="25852014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Atividade Complementar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785652"/>
          </a:xfrm>
          <a:prstGeom prst="rect">
            <a:avLst/>
          </a:prstGeom>
          <a:noFill/>
        </p:spPr>
        <p:txBody>
          <a:bodyPr wrap="square" rtlCol="0">
            <a:spAutoFit/>
          </a:bodyPr>
          <a:lstStyle/>
          <a:p>
            <a:r>
              <a:rPr lang="pt-BR" sz="4800" dirty="0">
                <a:solidFill>
                  <a:schemeClr val="accent1"/>
                </a:solidFill>
                <a:latin typeface="Impact" panose="020B0806030902050204" pitchFamily="34" charset="0"/>
              </a:rPr>
              <a:t>Falar sobre:</a:t>
            </a:r>
          </a:p>
          <a:p>
            <a:endParaRPr lang="pt-BR" sz="4800" dirty="0">
              <a:solidFill>
                <a:schemeClr val="accent1"/>
              </a:solidFill>
              <a:latin typeface="Impact" panose="020B0806030902050204" pitchFamily="34" charset="0"/>
            </a:endParaRPr>
          </a:p>
          <a:p>
            <a:r>
              <a:rPr lang="pt-BR" sz="4800" dirty="0">
                <a:solidFill>
                  <a:schemeClr val="accent1"/>
                </a:solidFill>
                <a:latin typeface="Impact" panose="020B0806030902050204" pitchFamily="34" charset="0"/>
              </a:rPr>
              <a:t>1 – Analisar os Dados </a:t>
            </a:r>
          </a:p>
          <a:p>
            <a:r>
              <a:rPr lang="pt-BR" sz="4800" dirty="0">
                <a:solidFill>
                  <a:schemeClr val="accent1"/>
                </a:solidFill>
                <a:latin typeface="Impact" panose="020B0806030902050204" pitchFamily="34" charset="0"/>
              </a:rPr>
              <a:t>2 – Identificar possíveis indicadores;</a:t>
            </a:r>
          </a:p>
          <a:p>
            <a:r>
              <a:rPr lang="pt-BR" sz="4800" dirty="0">
                <a:solidFill>
                  <a:schemeClr val="accent1"/>
                </a:solidFill>
                <a:latin typeface="Impact" panose="020B0806030902050204" pitchFamily="34" charset="0"/>
              </a:rPr>
              <a:t>3 – Rascunho de dashboard (**Plus)</a:t>
            </a:r>
          </a:p>
        </p:txBody>
      </p:sp>
    </p:spTree>
    <p:extLst>
      <p:ext uri="{BB962C8B-B14F-4D97-AF65-F5344CB8AC3E}">
        <p14:creationId xmlns:p14="http://schemas.microsoft.com/office/powerpoint/2010/main" val="1761890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Cultura Data-</a:t>
            </a:r>
            <a:r>
              <a:rPr lang="pt-BR" sz="6600" dirty="0" err="1">
                <a:solidFill>
                  <a:schemeClr val="accent1"/>
                </a:solidFill>
                <a:latin typeface="Impact" panose="020B0806030902050204" pitchFamily="34" charset="0"/>
              </a:rPr>
              <a:t>Driven</a:t>
            </a:r>
            <a:endParaRPr lang="pt-BR" sz="66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989E3B43-0514-32E8-7652-72AE2AEADF50}"/>
              </a:ext>
            </a:extLst>
          </p:cNvPr>
          <p:cNvPicPr>
            <a:picLocks noChangeAspect="1"/>
          </p:cNvPicPr>
          <p:nvPr/>
        </p:nvPicPr>
        <p:blipFill>
          <a:blip r:embed="rId3"/>
          <a:stretch>
            <a:fillRect/>
          </a:stretch>
        </p:blipFill>
        <p:spPr>
          <a:xfrm>
            <a:off x="478235" y="1553395"/>
            <a:ext cx="11090787" cy="4564285"/>
          </a:xfrm>
          <a:prstGeom prst="rect">
            <a:avLst/>
          </a:prstGeom>
        </p:spPr>
      </p:pic>
    </p:spTree>
    <p:extLst>
      <p:ext uri="{BB962C8B-B14F-4D97-AF65-F5344CB8AC3E}">
        <p14:creationId xmlns:p14="http://schemas.microsoft.com/office/powerpoint/2010/main" val="1435745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206752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8308778"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9</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2562246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785652"/>
          </a:xfrm>
          <a:prstGeom prst="rect">
            <a:avLst/>
          </a:prstGeom>
          <a:noFill/>
        </p:spPr>
        <p:txBody>
          <a:bodyPr wrap="square" rtlCol="0">
            <a:spAutoFit/>
          </a:bodyPr>
          <a:lstStyle/>
          <a:p>
            <a:pPr algn="ctr"/>
            <a:r>
              <a:rPr lang="pt-BR" sz="8000" dirty="0">
                <a:solidFill>
                  <a:schemeClr val="accent1"/>
                </a:solidFill>
                <a:latin typeface="Impact" panose="020B0806030902050204" pitchFamily="34" charset="0"/>
              </a:rPr>
              <a:t>Eis que chegou o dia da construção da Arquitetura De Dados... </a:t>
            </a:r>
          </a:p>
        </p:txBody>
      </p:sp>
    </p:spTree>
    <p:extLst>
      <p:ext uri="{BB962C8B-B14F-4D97-AF65-F5344CB8AC3E}">
        <p14:creationId xmlns:p14="http://schemas.microsoft.com/office/powerpoint/2010/main" val="2587862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1875502"/>
            <a:ext cx="10487075" cy="3785652"/>
          </a:xfrm>
          <a:prstGeom prst="rect">
            <a:avLst/>
          </a:prstGeom>
          <a:noFill/>
        </p:spPr>
        <p:txBody>
          <a:bodyPr wrap="square" rtlCol="0">
            <a:spAutoFit/>
          </a:bodyPr>
          <a:lstStyle/>
          <a:p>
            <a:pPr algn="ctr"/>
            <a:r>
              <a:rPr lang="pt-BR" sz="8000" dirty="0">
                <a:solidFill>
                  <a:schemeClr val="accent1"/>
                </a:solidFill>
                <a:latin typeface="Impact" panose="020B0806030902050204" pitchFamily="34" charset="0"/>
              </a:rPr>
              <a:t>...primeiro um pouquinho de fundamento e teoria...</a:t>
            </a:r>
          </a:p>
        </p:txBody>
      </p:sp>
    </p:spTree>
    <p:extLst>
      <p:ext uri="{BB962C8B-B14F-4D97-AF65-F5344CB8AC3E}">
        <p14:creationId xmlns:p14="http://schemas.microsoft.com/office/powerpoint/2010/main" val="2074240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275552"/>
            <a:ext cx="10487075" cy="2554545"/>
          </a:xfrm>
          <a:prstGeom prst="rect">
            <a:avLst/>
          </a:prstGeom>
          <a:noFill/>
        </p:spPr>
        <p:txBody>
          <a:bodyPr wrap="square" rtlCol="0">
            <a:spAutoFit/>
          </a:bodyPr>
          <a:lstStyle/>
          <a:p>
            <a:pPr algn="ctr"/>
            <a:r>
              <a:rPr lang="pt-BR" sz="8000" dirty="0">
                <a:solidFill>
                  <a:schemeClr val="accent1"/>
                </a:solidFill>
                <a:latin typeface="Impact" panose="020B0806030902050204" pitchFamily="34" charset="0"/>
              </a:rPr>
              <a:t>O que você entender por Arquitetura de Dados?</a:t>
            </a:r>
          </a:p>
        </p:txBody>
      </p:sp>
    </p:spTree>
    <p:extLst>
      <p:ext uri="{BB962C8B-B14F-4D97-AF65-F5344CB8AC3E}">
        <p14:creationId xmlns:p14="http://schemas.microsoft.com/office/powerpoint/2010/main" val="3511954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Arquitetura de Dados- Definição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1720840"/>
            <a:ext cx="10487075" cy="4339650"/>
          </a:xfrm>
          <a:prstGeom prst="rect">
            <a:avLst/>
          </a:prstGeom>
          <a:noFill/>
        </p:spPr>
        <p:txBody>
          <a:bodyPr wrap="square" rtlCol="0">
            <a:spAutoFit/>
          </a:bodyPr>
          <a:lstStyle>
            <a:defPPr>
              <a:defRPr lang="pt-BR"/>
            </a:defPPr>
            <a:lvl1pPr algn="ctr">
              <a:defRPr sz="8000">
                <a:solidFill>
                  <a:schemeClr val="accent1"/>
                </a:solidFill>
                <a:latin typeface="Impact" panose="020B0806030902050204" pitchFamily="34" charset="0"/>
              </a:defRPr>
            </a:lvl1pPr>
          </a:lstStyle>
          <a:p>
            <a:pPr algn="l"/>
            <a:r>
              <a:rPr lang="pt-BR" sz="3600" dirty="0"/>
              <a:t>Uma arquitetura de dados é um plano estruturado que define como os dados são coletados, armazenados, processados e acessados em uma organização. Ela serve como um guia para garantir que os dados sejam gerenciados de forma eficiente, segura e consistente, atendendo às necessidades da organização.</a:t>
            </a:r>
          </a:p>
          <a:p>
            <a:pPr algn="l"/>
            <a:endParaRPr lang="pt-BR" sz="3600" dirty="0"/>
          </a:p>
          <a:p>
            <a:pPr algn="r"/>
            <a:r>
              <a:rPr lang="pt-BR" sz="2000" dirty="0"/>
              <a:t>Autor desconhecido</a:t>
            </a:r>
          </a:p>
        </p:txBody>
      </p:sp>
    </p:spTree>
    <p:extLst>
      <p:ext uri="{BB962C8B-B14F-4D97-AF65-F5344CB8AC3E}">
        <p14:creationId xmlns:p14="http://schemas.microsoft.com/office/powerpoint/2010/main" val="2768896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useBgFill="1">
        <p:nvSpPr>
          <p:cNvPr id="5" name="Rectangle 8">
            <a:extLst>
              <a:ext uri="{FF2B5EF4-FFF2-40B4-BE49-F238E27FC236}">
                <a16:creationId xmlns:a16="http://schemas.microsoft.com/office/drawing/2014/main" id="{B8E886FE-2E0F-4BB4-AFF0-359EF748B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BA047401-1FE8-DA9F-35EB-E90D239B3D99}"/>
              </a:ext>
            </a:extLst>
          </p:cNvPr>
          <p:cNvSpPr txBox="1"/>
          <p:nvPr/>
        </p:nvSpPr>
        <p:spPr>
          <a:xfrm>
            <a:off x="242154" y="1719184"/>
            <a:ext cx="11760655" cy="1628242"/>
          </a:xfrm>
          <a:prstGeom prst="rect">
            <a:avLst/>
          </a:prstGeom>
        </p:spPr>
        <p:txBody>
          <a:bodyPr vert="horz" lIns="91440" tIns="45720" rIns="91440" bIns="45720" rtlCol="0">
            <a:normAutofit/>
          </a:bodyPr>
          <a:lstStyle/>
          <a:p>
            <a:pPr>
              <a:lnSpc>
                <a:spcPct val="90000"/>
              </a:lnSpc>
              <a:spcAft>
                <a:spcPts val="600"/>
              </a:spcAft>
            </a:pPr>
            <a:endParaRPr lang="en-US" sz="2200" dirty="0"/>
          </a:p>
          <a:p>
            <a:pPr>
              <a:lnSpc>
                <a:spcPct val="90000"/>
              </a:lnSpc>
              <a:spcAft>
                <a:spcPts val="600"/>
              </a:spcAft>
            </a:pPr>
            <a:r>
              <a:rPr lang="en-US" sz="2200" dirty="0"/>
              <a:t>É um </a:t>
            </a:r>
            <a:r>
              <a:rPr lang="en-US" sz="2200" dirty="0" err="1"/>
              <a:t>processo</a:t>
            </a:r>
            <a:r>
              <a:rPr lang="en-US" sz="2200" dirty="0"/>
              <a:t> que </a:t>
            </a:r>
            <a:r>
              <a:rPr lang="en-US" sz="2200" dirty="0" err="1"/>
              <a:t>vai</a:t>
            </a:r>
            <a:r>
              <a:rPr lang="en-US" sz="2200" dirty="0"/>
              <a:t> </a:t>
            </a:r>
            <a:r>
              <a:rPr lang="en-US" sz="2200" dirty="0" err="1"/>
              <a:t>dizer</a:t>
            </a:r>
            <a:r>
              <a:rPr lang="en-US" sz="2200" dirty="0"/>
              <a:t> qual o </a:t>
            </a:r>
            <a:r>
              <a:rPr lang="en-US" sz="2200" dirty="0" err="1"/>
              <a:t>caminho</a:t>
            </a:r>
            <a:r>
              <a:rPr lang="en-US" sz="2200" dirty="0"/>
              <a:t> que o dado </a:t>
            </a:r>
            <a:r>
              <a:rPr lang="en-US" sz="2200" dirty="0" err="1"/>
              <a:t>vai</a:t>
            </a:r>
            <a:r>
              <a:rPr lang="en-US" sz="2200" dirty="0"/>
              <a:t> </a:t>
            </a:r>
            <a:r>
              <a:rPr lang="en-US" sz="2200" dirty="0" err="1"/>
              <a:t>fazer</a:t>
            </a:r>
            <a:r>
              <a:rPr lang="en-US" sz="2200" dirty="0"/>
              <a:t> </a:t>
            </a:r>
            <a:r>
              <a:rPr lang="en-US" sz="2200" dirty="0" err="1"/>
              <a:t>desde</a:t>
            </a:r>
            <a:r>
              <a:rPr lang="en-US" sz="2200" dirty="0"/>
              <a:t> a </a:t>
            </a:r>
            <a:r>
              <a:rPr lang="en-US" sz="2200" dirty="0" err="1"/>
              <a:t>sua</a:t>
            </a:r>
            <a:r>
              <a:rPr lang="en-US" sz="2200" dirty="0"/>
              <a:t> coleta, </a:t>
            </a:r>
            <a:r>
              <a:rPr lang="en-US" sz="2200" dirty="0" err="1"/>
              <a:t>passando</a:t>
            </a:r>
            <a:r>
              <a:rPr lang="en-US" sz="2200" dirty="0"/>
              <a:t> </a:t>
            </a:r>
            <a:r>
              <a:rPr lang="en-US" sz="2200" dirty="0" err="1"/>
              <a:t>por</a:t>
            </a:r>
            <a:r>
              <a:rPr lang="en-US" sz="2200" dirty="0"/>
              <a:t> </a:t>
            </a:r>
            <a:r>
              <a:rPr lang="en-US" sz="2200" dirty="0" err="1"/>
              <a:t>transformações</a:t>
            </a:r>
            <a:r>
              <a:rPr lang="en-US" sz="2200" dirty="0"/>
              <a:t>, </a:t>
            </a:r>
            <a:r>
              <a:rPr lang="en-US" sz="2200" dirty="0" err="1"/>
              <a:t>passando</a:t>
            </a:r>
            <a:r>
              <a:rPr lang="en-US" sz="2200" dirty="0"/>
              <a:t> pela </a:t>
            </a:r>
            <a:r>
              <a:rPr lang="en-US" sz="2200" dirty="0" err="1"/>
              <a:t>geração</a:t>
            </a:r>
            <a:r>
              <a:rPr lang="en-US" sz="2200" dirty="0"/>
              <a:t> da </a:t>
            </a:r>
            <a:r>
              <a:rPr lang="en-US" sz="2200" dirty="0" err="1"/>
              <a:t>informação</a:t>
            </a:r>
            <a:r>
              <a:rPr lang="en-US" sz="2200" dirty="0"/>
              <a:t> </a:t>
            </a:r>
            <a:r>
              <a:rPr lang="en-US" sz="2200" dirty="0" err="1"/>
              <a:t>até</a:t>
            </a:r>
            <a:r>
              <a:rPr lang="en-US" sz="2200" dirty="0"/>
              <a:t> a </a:t>
            </a:r>
            <a:r>
              <a:rPr lang="en-US" sz="2200" dirty="0" err="1"/>
              <a:t>geração</a:t>
            </a:r>
            <a:r>
              <a:rPr lang="en-US" sz="2200" dirty="0"/>
              <a:t> do dado no dashboard para </a:t>
            </a:r>
            <a:r>
              <a:rPr lang="en-US" sz="2200" dirty="0" err="1"/>
              <a:t>tomada</a:t>
            </a:r>
            <a:r>
              <a:rPr lang="en-US" sz="2200" dirty="0"/>
              <a:t> de </a:t>
            </a:r>
            <a:r>
              <a:rPr lang="en-US" sz="2200" dirty="0" err="1"/>
              <a:t>decisão</a:t>
            </a:r>
            <a:r>
              <a:rPr lang="en-US" sz="2200" dirty="0"/>
              <a:t>!</a:t>
            </a:r>
          </a:p>
        </p:txBody>
      </p:sp>
      <p:pic>
        <p:nvPicPr>
          <p:cNvPr id="8" name="Picture 2" descr="Vetores de Ícone Do Sistema Erp e mais imagens de Sistema integrado de  gestão empresarial - Sistema integrado de gestão empresarial, Ícone de  Computador, Ordem - iStock">
            <a:extLst>
              <a:ext uri="{FF2B5EF4-FFF2-40B4-BE49-F238E27FC236}">
                <a16:creationId xmlns:a16="http://schemas.microsoft.com/office/drawing/2014/main" id="{6626AAFA-1B06-A196-198C-7866E87A0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07" y="356603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46 Etl Illustrations &amp; Clip Art - iStock">
            <a:extLst>
              <a:ext uri="{FF2B5EF4-FFF2-40B4-BE49-F238E27FC236}">
                <a16:creationId xmlns:a16="http://schemas.microsoft.com/office/drawing/2014/main" id="{CFE2FEB0-9EC3-89F0-A746-9E1BA98FA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192" y="350355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ns vetoriais Star schema, banco de Star schema vetores | Depositphotos">
            <a:extLst>
              <a:ext uri="{FF2B5EF4-FFF2-40B4-BE49-F238E27FC236}">
                <a16:creationId xmlns:a16="http://schemas.microsoft.com/office/drawing/2014/main" id="{B6F2B47D-CDC8-568D-4FB7-E0BBBA3885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885" y="356603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Dashboard Icon Vector Art, Icons, and Graphics for Free Download">
            <a:extLst>
              <a:ext uri="{FF2B5EF4-FFF2-40B4-BE49-F238E27FC236}">
                <a16:creationId xmlns:a16="http://schemas.microsoft.com/office/drawing/2014/main" id="{E97E18BD-C05B-D16F-1990-88FF2AB34C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1775" y="362261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a Direita 11">
            <a:extLst>
              <a:ext uri="{FF2B5EF4-FFF2-40B4-BE49-F238E27FC236}">
                <a16:creationId xmlns:a16="http://schemas.microsoft.com/office/drawing/2014/main" id="{356D0DEA-2D25-C4D6-5EEB-9506C560DCFD}"/>
              </a:ext>
            </a:extLst>
          </p:cNvPr>
          <p:cNvSpPr/>
          <p:nvPr/>
        </p:nvSpPr>
        <p:spPr>
          <a:xfrm>
            <a:off x="2347994" y="4290858"/>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C32E48C1-0503-58B1-AECD-4226FC0569F8}"/>
              </a:ext>
            </a:extLst>
          </p:cNvPr>
          <p:cNvSpPr/>
          <p:nvPr/>
        </p:nvSpPr>
        <p:spPr>
          <a:xfrm>
            <a:off x="5751741" y="4290858"/>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Seta: para a Direita 13">
            <a:extLst>
              <a:ext uri="{FF2B5EF4-FFF2-40B4-BE49-F238E27FC236}">
                <a16:creationId xmlns:a16="http://schemas.microsoft.com/office/drawing/2014/main" id="{25CAFA83-A2CC-001B-3951-65E3C6B00265}"/>
              </a:ext>
            </a:extLst>
          </p:cNvPr>
          <p:cNvSpPr/>
          <p:nvPr/>
        </p:nvSpPr>
        <p:spPr>
          <a:xfrm>
            <a:off x="9018196" y="4290858"/>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ABBB104F-8310-64C7-1E3F-33E41AE1547E}"/>
              </a:ext>
            </a:extLst>
          </p:cNvPr>
          <p:cNvSpPr/>
          <p:nvPr/>
        </p:nvSpPr>
        <p:spPr>
          <a:xfrm>
            <a:off x="242154" y="3503550"/>
            <a:ext cx="11760656" cy="2555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3360CB64-8B8B-B234-4F9A-43DE38217706}"/>
              </a:ext>
            </a:extLst>
          </p:cNvPr>
          <p:cNvSpPr txBox="1"/>
          <p:nvPr/>
        </p:nvSpPr>
        <p:spPr>
          <a:xfrm>
            <a:off x="488563" y="5628802"/>
            <a:ext cx="1752531" cy="276999"/>
          </a:xfrm>
          <a:prstGeom prst="rect">
            <a:avLst/>
          </a:prstGeom>
          <a:noFill/>
        </p:spPr>
        <p:txBody>
          <a:bodyPr wrap="none" rtlCol="0">
            <a:spAutoFit/>
          </a:bodyPr>
          <a:lstStyle/>
          <a:p>
            <a:r>
              <a:rPr lang="pt-BR" sz="1200" dirty="0"/>
              <a:t>ERP – Sistema De Vendas</a:t>
            </a:r>
          </a:p>
        </p:txBody>
      </p:sp>
      <p:sp>
        <p:nvSpPr>
          <p:cNvPr id="17" name="CaixaDeTexto 16">
            <a:extLst>
              <a:ext uri="{FF2B5EF4-FFF2-40B4-BE49-F238E27FC236}">
                <a16:creationId xmlns:a16="http://schemas.microsoft.com/office/drawing/2014/main" id="{A1CE5EF9-F1B2-D199-794C-BBB07859B622}"/>
              </a:ext>
            </a:extLst>
          </p:cNvPr>
          <p:cNvSpPr txBox="1"/>
          <p:nvPr/>
        </p:nvSpPr>
        <p:spPr>
          <a:xfrm>
            <a:off x="3892585" y="5628801"/>
            <a:ext cx="1368901" cy="276999"/>
          </a:xfrm>
          <a:prstGeom prst="rect">
            <a:avLst/>
          </a:prstGeom>
          <a:noFill/>
        </p:spPr>
        <p:txBody>
          <a:bodyPr wrap="none" rtlCol="0">
            <a:spAutoFit/>
          </a:bodyPr>
          <a:lstStyle/>
          <a:p>
            <a:r>
              <a:rPr lang="pt-BR" sz="1200" dirty="0"/>
              <a:t>Processo de Coleta</a:t>
            </a:r>
          </a:p>
        </p:txBody>
      </p:sp>
      <p:sp>
        <p:nvSpPr>
          <p:cNvPr id="19" name="CaixaDeTexto 18">
            <a:extLst>
              <a:ext uri="{FF2B5EF4-FFF2-40B4-BE49-F238E27FC236}">
                <a16:creationId xmlns:a16="http://schemas.microsoft.com/office/drawing/2014/main" id="{DD4C3C92-7FE3-880B-601E-6BD8103D6F4D}"/>
              </a:ext>
            </a:extLst>
          </p:cNvPr>
          <p:cNvSpPr txBox="1"/>
          <p:nvPr/>
        </p:nvSpPr>
        <p:spPr>
          <a:xfrm>
            <a:off x="6876194" y="5573655"/>
            <a:ext cx="1640001" cy="276999"/>
          </a:xfrm>
          <a:prstGeom prst="rect">
            <a:avLst/>
          </a:prstGeom>
          <a:noFill/>
        </p:spPr>
        <p:txBody>
          <a:bodyPr wrap="none" rtlCol="0">
            <a:spAutoFit/>
          </a:bodyPr>
          <a:lstStyle/>
          <a:p>
            <a:r>
              <a:rPr lang="pt-BR" sz="1200" dirty="0"/>
              <a:t>Geração da Informação</a:t>
            </a:r>
          </a:p>
        </p:txBody>
      </p:sp>
      <p:sp>
        <p:nvSpPr>
          <p:cNvPr id="20" name="CaixaDeTexto 19">
            <a:extLst>
              <a:ext uri="{FF2B5EF4-FFF2-40B4-BE49-F238E27FC236}">
                <a16:creationId xmlns:a16="http://schemas.microsoft.com/office/drawing/2014/main" id="{932903BA-E898-543A-3AC5-B3D332893C6C}"/>
              </a:ext>
            </a:extLst>
          </p:cNvPr>
          <p:cNvSpPr txBox="1"/>
          <p:nvPr/>
        </p:nvSpPr>
        <p:spPr>
          <a:xfrm>
            <a:off x="10048748" y="5563145"/>
            <a:ext cx="1539011" cy="276999"/>
          </a:xfrm>
          <a:prstGeom prst="rect">
            <a:avLst/>
          </a:prstGeom>
          <a:noFill/>
        </p:spPr>
        <p:txBody>
          <a:bodyPr wrap="none" rtlCol="0">
            <a:spAutoFit/>
          </a:bodyPr>
          <a:lstStyle/>
          <a:p>
            <a:r>
              <a:rPr lang="pt-BR" sz="1200" dirty="0"/>
              <a:t>Dashboard de Vendas</a:t>
            </a:r>
          </a:p>
        </p:txBody>
      </p:sp>
      <p:sp>
        <p:nvSpPr>
          <p:cNvPr id="21" name="CaixaDeTexto 20">
            <a:extLst>
              <a:ext uri="{FF2B5EF4-FFF2-40B4-BE49-F238E27FC236}">
                <a16:creationId xmlns:a16="http://schemas.microsoft.com/office/drawing/2014/main" id="{5C938C2C-AC0F-E347-2084-30F3D331DDCA}"/>
              </a:ext>
            </a:extLst>
          </p:cNvPr>
          <p:cNvSpPr txBox="1"/>
          <p:nvPr/>
        </p:nvSpPr>
        <p:spPr>
          <a:xfrm>
            <a:off x="4928276" y="6106961"/>
            <a:ext cx="2388411" cy="276999"/>
          </a:xfrm>
          <a:prstGeom prst="rect">
            <a:avLst/>
          </a:prstGeom>
          <a:noFill/>
        </p:spPr>
        <p:txBody>
          <a:bodyPr wrap="none" rtlCol="0">
            <a:spAutoFit/>
          </a:bodyPr>
          <a:lstStyle/>
          <a:p>
            <a:r>
              <a:rPr lang="pt-BR" sz="1200" dirty="0"/>
              <a:t>Alinhado as Estratégias da Empresa</a:t>
            </a:r>
          </a:p>
        </p:txBody>
      </p:sp>
      <p:sp>
        <p:nvSpPr>
          <p:cNvPr id="22" name="CaixaDeTexto 21">
            <a:extLst>
              <a:ext uri="{FF2B5EF4-FFF2-40B4-BE49-F238E27FC236}">
                <a16:creationId xmlns:a16="http://schemas.microsoft.com/office/drawing/2014/main" id="{B1B57748-3D16-5D73-D558-E4BE808A21F4}"/>
              </a:ext>
            </a:extLst>
          </p:cNvPr>
          <p:cNvSpPr txBox="1"/>
          <p:nvPr/>
        </p:nvSpPr>
        <p:spPr>
          <a:xfrm>
            <a:off x="130373" y="169518"/>
            <a:ext cx="10487075" cy="923330"/>
          </a:xfrm>
          <a:prstGeom prst="rect">
            <a:avLst/>
          </a:prstGeom>
          <a:noFill/>
        </p:spPr>
        <p:txBody>
          <a:bodyPr wrap="square" rtlCol="0">
            <a:spAutoFit/>
          </a:bodyPr>
          <a:lstStyle/>
          <a:p>
            <a:r>
              <a:rPr lang="pt-BR" sz="5400" dirty="0">
                <a:solidFill>
                  <a:schemeClr val="accent1"/>
                </a:solidFill>
                <a:latin typeface="Impact" panose="020B0806030902050204" pitchFamily="34" charset="0"/>
              </a:rPr>
              <a:t>O que é uma Arquitetura De Dados?</a:t>
            </a:r>
          </a:p>
        </p:txBody>
      </p:sp>
      <p:sp>
        <p:nvSpPr>
          <p:cNvPr id="23" name="sketchy line">
            <a:extLst>
              <a:ext uri="{FF2B5EF4-FFF2-40B4-BE49-F238E27FC236}">
                <a16:creationId xmlns:a16="http://schemas.microsoft.com/office/drawing/2014/main" id="{E90934AF-F76D-9927-F00B-CB4721146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4" name="Picture 2">
            <a:extLst>
              <a:ext uri="{FF2B5EF4-FFF2-40B4-BE49-F238E27FC236}">
                <a16:creationId xmlns:a16="http://schemas.microsoft.com/office/drawing/2014/main" id="{0A9804A7-27D2-956B-43D2-2C1942578D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9021" y="314311"/>
            <a:ext cx="833943" cy="833943"/>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a:extLst>
              <a:ext uri="{FF2B5EF4-FFF2-40B4-BE49-F238E27FC236}">
                <a16:creationId xmlns:a16="http://schemas.microsoft.com/office/drawing/2014/main" id="{1DBDDD84-39A2-8863-F5F1-9979C8D0D505}"/>
              </a:ext>
            </a:extLst>
          </p:cNvPr>
          <p:cNvSpPr/>
          <p:nvPr/>
        </p:nvSpPr>
        <p:spPr>
          <a:xfrm>
            <a:off x="3200400" y="3190875"/>
            <a:ext cx="5660018" cy="33211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404909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p:bldP spid="19" grpId="0"/>
      <p:bldP spid="20" grpId="0"/>
      <p:bldP spid="2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B833757B-525F-4E49-6BD0-E5B556EDE45C}"/>
              </a:ext>
            </a:extLst>
          </p:cNvPr>
          <p:cNvPicPr>
            <a:picLocks noChangeAspect="1"/>
          </p:cNvPicPr>
          <p:nvPr/>
        </p:nvPicPr>
        <p:blipFill>
          <a:blip r:embed="rId2"/>
          <a:stretch>
            <a:fillRect/>
          </a:stretch>
        </p:blipFill>
        <p:spPr>
          <a:xfrm>
            <a:off x="1758462" y="1107376"/>
            <a:ext cx="8787242" cy="551757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833408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useBgFill="1">
        <p:nvSpPr>
          <p:cNvPr id="5" name="Rectangle 8">
            <a:extLst>
              <a:ext uri="{FF2B5EF4-FFF2-40B4-BE49-F238E27FC236}">
                <a16:creationId xmlns:a16="http://schemas.microsoft.com/office/drawing/2014/main" id="{B8E886FE-2E0F-4BB4-AFF0-359EF748B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21">
            <a:extLst>
              <a:ext uri="{FF2B5EF4-FFF2-40B4-BE49-F238E27FC236}">
                <a16:creationId xmlns:a16="http://schemas.microsoft.com/office/drawing/2014/main" id="{B1B57748-3D16-5D73-D558-E4BE808A21F4}"/>
              </a:ext>
            </a:extLst>
          </p:cNvPr>
          <p:cNvSpPr txBox="1"/>
          <p:nvPr/>
        </p:nvSpPr>
        <p:spPr>
          <a:xfrm>
            <a:off x="130373" y="169518"/>
            <a:ext cx="10487075" cy="923330"/>
          </a:xfrm>
          <a:prstGeom prst="rect">
            <a:avLst/>
          </a:prstGeom>
          <a:noFill/>
        </p:spPr>
        <p:txBody>
          <a:bodyPr wrap="square" rtlCol="0">
            <a:spAutoFit/>
          </a:bodyPr>
          <a:lstStyle/>
          <a:p>
            <a:r>
              <a:rPr lang="pt-BR" sz="5400" dirty="0">
                <a:solidFill>
                  <a:schemeClr val="accent1"/>
                </a:solidFill>
                <a:latin typeface="Impact" panose="020B0806030902050204" pitchFamily="34" charset="0"/>
              </a:rPr>
              <a:t>O que é uma Arquitetura De Dados?</a:t>
            </a:r>
          </a:p>
        </p:txBody>
      </p:sp>
      <p:sp>
        <p:nvSpPr>
          <p:cNvPr id="23" name="sketchy line">
            <a:extLst>
              <a:ext uri="{FF2B5EF4-FFF2-40B4-BE49-F238E27FC236}">
                <a16:creationId xmlns:a16="http://schemas.microsoft.com/office/drawing/2014/main" id="{E90934AF-F76D-9927-F00B-CB4721146F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4" name="Picture 2">
            <a:extLst>
              <a:ext uri="{FF2B5EF4-FFF2-40B4-BE49-F238E27FC236}">
                <a16:creationId xmlns:a16="http://schemas.microsoft.com/office/drawing/2014/main" id="{0A9804A7-27D2-956B-43D2-2C1942578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9021" y="314311"/>
            <a:ext cx="833943" cy="8339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sa de Dois Andares | Inspire-se com 40 projetos incríveis!">
            <a:extLst>
              <a:ext uri="{FF2B5EF4-FFF2-40B4-BE49-F238E27FC236}">
                <a16:creationId xmlns:a16="http://schemas.microsoft.com/office/drawing/2014/main" id="{5DE307CB-099C-D592-6A9B-50CD3AB1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57" y="2446444"/>
            <a:ext cx="3376613" cy="32506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nta Baixa【2023】– Para que serve? + 28 exemplos e dicas!">
            <a:extLst>
              <a:ext uri="{FF2B5EF4-FFF2-40B4-BE49-F238E27FC236}">
                <a16:creationId xmlns:a16="http://schemas.microsoft.com/office/drawing/2014/main" id="{7827EDAF-DBC8-CC41-232B-9042E9849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783" y="1409555"/>
            <a:ext cx="3704274" cy="2469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bre projeto arquitetônico e elaboração de plantas de casas">
            <a:extLst>
              <a:ext uri="{FF2B5EF4-FFF2-40B4-BE49-F238E27FC236}">
                <a16:creationId xmlns:a16="http://schemas.microsoft.com/office/drawing/2014/main" id="{B1E61405-BF24-AD14-A5F0-AFE6885FB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4151" y="4094685"/>
            <a:ext cx="3069520" cy="25477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Conector de Seta Reta 3">
            <a:extLst>
              <a:ext uri="{FF2B5EF4-FFF2-40B4-BE49-F238E27FC236}">
                <a16:creationId xmlns:a16="http://schemas.microsoft.com/office/drawing/2014/main" id="{178929A5-38A9-35A2-E0DB-2625C7FEC9A9}"/>
              </a:ext>
            </a:extLst>
          </p:cNvPr>
          <p:cNvCxnSpPr/>
          <p:nvPr/>
        </p:nvCxnSpPr>
        <p:spPr>
          <a:xfrm flipV="1">
            <a:off x="4238625" y="2724150"/>
            <a:ext cx="1724025" cy="1370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E370251F-29DD-2372-EF06-227AD6C9095A}"/>
              </a:ext>
            </a:extLst>
          </p:cNvPr>
          <p:cNvCxnSpPr/>
          <p:nvPr/>
        </p:nvCxnSpPr>
        <p:spPr>
          <a:xfrm>
            <a:off x="4263305" y="4094685"/>
            <a:ext cx="1868478" cy="1153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8721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Nossa Casa...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8" name="CaixaDeTexto 17">
            <a:extLst>
              <a:ext uri="{FF2B5EF4-FFF2-40B4-BE49-F238E27FC236}">
                <a16:creationId xmlns:a16="http://schemas.microsoft.com/office/drawing/2014/main" id="{776940BE-F9CB-3788-27B5-054861BA8112}"/>
              </a:ext>
            </a:extLst>
          </p:cNvPr>
          <p:cNvSpPr txBox="1"/>
          <p:nvPr/>
        </p:nvSpPr>
        <p:spPr>
          <a:xfrm>
            <a:off x="184083" y="1274888"/>
            <a:ext cx="425198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Relatório de vendas de um período XPTO</a:t>
            </a:r>
          </a:p>
        </p:txBody>
      </p:sp>
      <p:pic>
        <p:nvPicPr>
          <p:cNvPr id="6" name="Imagem 5">
            <a:extLst>
              <a:ext uri="{FF2B5EF4-FFF2-40B4-BE49-F238E27FC236}">
                <a16:creationId xmlns:a16="http://schemas.microsoft.com/office/drawing/2014/main" id="{C5EB65FB-F2C4-3ABD-12A1-6E140CC1849C}"/>
              </a:ext>
            </a:extLst>
          </p:cNvPr>
          <p:cNvPicPr>
            <a:picLocks noChangeAspect="1"/>
          </p:cNvPicPr>
          <p:nvPr/>
        </p:nvPicPr>
        <p:blipFill>
          <a:blip r:embed="rId3"/>
          <a:stretch>
            <a:fillRect/>
          </a:stretch>
        </p:blipFill>
        <p:spPr>
          <a:xfrm>
            <a:off x="268062" y="2376152"/>
            <a:ext cx="11579441" cy="3216145"/>
          </a:xfrm>
          <a:prstGeom prst="rect">
            <a:avLst/>
          </a:prstGeom>
        </p:spPr>
      </p:pic>
      <p:sp>
        <p:nvSpPr>
          <p:cNvPr id="7" name="Retângulo 6">
            <a:extLst>
              <a:ext uri="{FF2B5EF4-FFF2-40B4-BE49-F238E27FC236}">
                <a16:creationId xmlns:a16="http://schemas.microsoft.com/office/drawing/2014/main" id="{31F7F9D4-8164-9084-F6AD-975AB702FA5B}"/>
              </a:ext>
            </a:extLst>
          </p:cNvPr>
          <p:cNvSpPr/>
          <p:nvPr/>
        </p:nvSpPr>
        <p:spPr>
          <a:xfrm>
            <a:off x="268062" y="2376152"/>
            <a:ext cx="4827721" cy="3216145"/>
          </a:xfrm>
          <a:prstGeom prst="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8" name="Retângulo 7">
            <a:extLst>
              <a:ext uri="{FF2B5EF4-FFF2-40B4-BE49-F238E27FC236}">
                <a16:creationId xmlns:a16="http://schemas.microsoft.com/office/drawing/2014/main" id="{74105504-987E-1563-5C40-C5B9A10CF352}"/>
              </a:ext>
            </a:extLst>
          </p:cNvPr>
          <p:cNvSpPr/>
          <p:nvPr/>
        </p:nvSpPr>
        <p:spPr>
          <a:xfrm>
            <a:off x="6025197" y="2376152"/>
            <a:ext cx="1627354" cy="3216145"/>
          </a:xfrm>
          <a:prstGeom prst="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9" name="Retângulo 8">
            <a:extLst>
              <a:ext uri="{FF2B5EF4-FFF2-40B4-BE49-F238E27FC236}">
                <a16:creationId xmlns:a16="http://schemas.microsoft.com/office/drawing/2014/main" id="{DD87C36B-52E1-1569-7DD5-0C042FA73D13}"/>
              </a:ext>
            </a:extLst>
          </p:cNvPr>
          <p:cNvSpPr/>
          <p:nvPr/>
        </p:nvSpPr>
        <p:spPr>
          <a:xfrm>
            <a:off x="8915400" y="2368756"/>
            <a:ext cx="2922578" cy="3216145"/>
          </a:xfrm>
          <a:prstGeom prst="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17" name="Retângulo 16">
            <a:extLst>
              <a:ext uri="{FF2B5EF4-FFF2-40B4-BE49-F238E27FC236}">
                <a16:creationId xmlns:a16="http://schemas.microsoft.com/office/drawing/2014/main" id="{73F6698D-069F-6972-B668-92A357D42C0B}"/>
              </a:ext>
            </a:extLst>
          </p:cNvPr>
          <p:cNvSpPr/>
          <p:nvPr/>
        </p:nvSpPr>
        <p:spPr>
          <a:xfrm>
            <a:off x="1642250" y="2080877"/>
            <a:ext cx="1509323" cy="3948448"/>
          </a:xfrm>
          <a:prstGeom prst="rect">
            <a:avLst/>
          </a:prstGeom>
          <a:noFill/>
          <a:ln w="3810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22" name="Retângulo 21">
            <a:extLst>
              <a:ext uri="{FF2B5EF4-FFF2-40B4-BE49-F238E27FC236}">
                <a16:creationId xmlns:a16="http://schemas.microsoft.com/office/drawing/2014/main" id="{12EA4032-15B7-FFF9-D3CA-D6A8898E7FC9}"/>
              </a:ext>
            </a:extLst>
          </p:cNvPr>
          <p:cNvSpPr/>
          <p:nvPr/>
        </p:nvSpPr>
        <p:spPr>
          <a:xfrm>
            <a:off x="3099575" y="2213073"/>
            <a:ext cx="3035881" cy="3673377"/>
          </a:xfrm>
          <a:prstGeom prst="rect">
            <a:avLst/>
          </a:prstGeom>
          <a:noFill/>
          <a:ln w="38100">
            <a:solidFill>
              <a:schemeClr val="accent4">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23" name="Retângulo 22">
            <a:extLst>
              <a:ext uri="{FF2B5EF4-FFF2-40B4-BE49-F238E27FC236}">
                <a16:creationId xmlns:a16="http://schemas.microsoft.com/office/drawing/2014/main" id="{10E5E208-410A-235D-6174-A6BC45D5F43A}"/>
              </a:ext>
            </a:extLst>
          </p:cNvPr>
          <p:cNvSpPr/>
          <p:nvPr/>
        </p:nvSpPr>
        <p:spPr>
          <a:xfrm>
            <a:off x="6096000" y="1905000"/>
            <a:ext cx="891400" cy="425138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24" name="Retângulo 23">
            <a:extLst>
              <a:ext uri="{FF2B5EF4-FFF2-40B4-BE49-F238E27FC236}">
                <a16:creationId xmlns:a16="http://schemas.microsoft.com/office/drawing/2014/main" id="{55E49439-3698-792B-EE21-18D9E52FF9D0}"/>
              </a:ext>
            </a:extLst>
          </p:cNvPr>
          <p:cNvSpPr/>
          <p:nvPr/>
        </p:nvSpPr>
        <p:spPr>
          <a:xfrm>
            <a:off x="6905625" y="2075738"/>
            <a:ext cx="2076450" cy="3948448"/>
          </a:xfrm>
          <a:prstGeom prst="rect">
            <a:avLst/>
          </a:prstGeom>
          <a:noFill/>
          <a:ln w="38100">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28" name="CaixaDeTexto 27">
            <a:extLst>
              <a:ext uri="{FF2B5EF4-FFF2-40B4-BE49-F238E27FC236}">
                <a16:creationId xmlns:a16="http://schemas.microsoft.com/office/drawing/2014/main" id="{AE559B89-FD12-867A-26C1-36E0D2174CEE}"/>
              </a:ext>
            </a:extLst>
          </p:cNvPr>
          <p:cNvSpPr txBox="1"/>
          <p:nvPr/>
        </p:nvSpPr>
        <p:spPr>
          <a:xfrm>
            <a:off x="268062" y="5681302"/>
            <a:ext cx="1374188" cy="646331"/>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Vendas/</a:t>
            </a:r>
          </a:p>
          <a:p>
            <a:pPr algn="l"/>
            <a:r>
              <a:rPr lang="pt-BR" sz="1800" dirty="0">
                <a:solidFill>
                  <a:schemeClr val="accent1"/>
                </a:solidFill>
                <a:latin typeface="Impact" panose="020B0806030902050204" pitchFamily="34" charset="0"/>
              </a:rPr>
              <a:t>Itens Venda</a:t>
            </a:r>
          </a:p>
        </p:txBody>
      </p:sp>
      <p:sp>
        <p:nvSpPr>
          <p:cNvPr id="29" name="CaixaDeTexto 28">
            <a:extLst>
              <a:ext uri="{FF2B5EF4-FFF2-40B4-BE49-F238E27FC236}">
                <a16:creationId xmlns:a16="http://schemas.microsoft.com/office/drawing/2014/main" id="{98376246-33D4-CB0F-DD9E-BE78E43879CD}"/>
              </a:ext>
            </a:extLst>
          </p:cNvPr>
          <p:cNvSpPr txBox="1"/>
          <p:nvPr/>
        </p:nvSpPr>
        <p:spPr>
          <a:xfrm>
            <a:off x="1897529" y="6068287"/>
            <a:ext cx="99876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Clientes</a:t>
            </a:r>
          </a:p>
        </p:txBody>
      </p:sp>
      <p:sp>
        <p:nvSpPr>
          <p:cNvPr id="30" name="CaixaDeTexto 29">
            <a:extLst>
              <a:ext uri="{FF2B5EF4-FFF2-40B4-BE49-F238E27FC236}">
                <a16:creationId xmlns:a16="http://schemas.microsoft.com/office/drawing/2014/main" id="{904477C8-E363-0A9A-D32C-A2E7F0F50A83}"/>
              </a:ext>
            </a:extLst>
          </p:cNvPr>
          <p:cNvSpPr txBox="1"/>
          <p:nvPr/>
        </p:nvSpPr>
        <p:spPr>
          <a:xfrm>
            <a:off x="4087821" y="5922675"/>
            <a:ext cx="1053426"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Produtos</a:t>
            </a:r>
          </a:p>
        </p:txBody>
      </p:sp>
      <p:sp>
        <p:nvSpPr>
          <p:cNvPr id="31" name="CaixaDeTexto 30">
            <a:extLst>
              <a:ext uri="{FF2B5EF4-FFF2-40B4-BE49-F238E27FC236}">
                <a16:creationId xmlns:a16="http://schemas.microsoft.com/office/drawing/2014/main" id="{B5562E84-3176-D637-9EBC-435BBBCFF425}"/>
              </a:ext>
            </a:extLst>
          </p:cNvPr>
          <p:cNvSpPr txBox="1"/>
          <p:nvPr/>
        </p:nvSpPr>
        <p:spPr>
          <a:xfrm>
            <a:off x="6003782" y="6175014"/>
            <a:ext cx="122569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Vendedor</a:t>
            </a:r>
          </a:p>
        </p:txBody>
      </p:sp>
      <p:sp>
        <p:nvSpPr>
          <p:cNvPr id="32" name="CaixaDeTexto 31">
            <a:extLst>
              <a:ext uri="{FF2B5EF4-FFF2-40B4-BE49-F238E27FC236}">
                <a16:creationId xmlns:a16="http://schemas.microsoft.com/office/drawing/2014/main" id="{FB6A73A4-1E76-8E8C-CAFE-944E73B0A99F}"/>
              </a:ext>
            </a:extLst>
          </p:cNvPr>
          <p:cNvSpPr txBox="1"/>
          <p:nvPr/>
        </p:nvSpPr>
        <p:spPr>
          <a:xfrm>
            <a:off x="8158045" y="6000558"/>
            <a:ext cx="99876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Loja</a:t>
            </a:r>
          </a:p>
        </p:txBody>
      </p:sp>
      <p:sp>
        <p:nvSpPr>
          <p:cNvPr id="33" name="Retângulo 32">
            <a:extLst>
              <a:ext uri="{FF2B5EF4-FFF2-40B4-BE49-F238E27FC236}">
                <a16:creationId xmlns:a16="http://schemas.microsoft.com/office/drawing/2014/main" id="{5A23F928-654C-1709-3C32-01D5E2BF4647}"/>
              </a:ext>
            </a:extLst>
          </p:cNvPr>
          <p:cNvSpPr/>
          <p:nvPr/>
        </p:nvSpPr>
        <p:spPr>
          <a:xfrm>
            <a:off x="10921186" y="1887766"/>
            <a:ext cx="998762" cy="425138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38100">
                <a:solidFill>
                  <a:schemeClr val="accent2"/>
                </a:solidFill>
              </a:ln>
              <a:noFill/>
            </a:endParaRPr>
          </a:p>
        </p:txBody>
      </p:sp>
      <p:sp>
        <p:nvSpPr>
          <p:cNvPr id="34" name="CaixaDeTexto 33">
            <a:extLst>
              <a:ext uri="{FF2B5EF4-FFF2-40B4-BE49-F238E27FC236}">
                <a16:creationId xmlns:a16="http://schemas.microsoft.com/office/drawing/2014/main" id="{66249E10-8967-848F-7275-09F614DCF80C}"/>
              </a:ext>
            </a:extLst>
          </p:cNvPr>
          <p:cNvSpPr txBox="1"/>
          <p:nvPr/>
        </p:nvSpPr>
        <p:spPr>
          <a:xfrm>
            <a:off x="10705865" y="6084795"/>
            <a:ext cx="1389054" cy="646331"/>
          </a:xfrm>
          <a:prstGeom prst="rect">
            <a:avLst/>
          </a:prstGeom>
          <a:noFill/>
        </p:spPr>
        <p:txBody>
          <a:bodyPr wrap="square" rtlCol="0">
            <a:spAutoFit/>
          </a:bodyPr>
          <a:lstStyle/>
          <a:p>
            <a:pPr algn="ctr"/>
            <a:r>
              <a:rPr lang="pt-BR" sz="1800" dirty="0">
                <a:solidFill>
                  <a:schemeClr val="accent1"/>
                </a:solidFill>
                <a:latin typeface="Impact" panose="020B0806030902050204" pitchFamily="34" charset="0"/>
              </a:rPr>
              <a:t>Forma Pagamento</a:t>
            </a: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81592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22" grpId="0" animBg="1"/>
      <p:bldP spid="23" grpId="0" animBg="1"/>
      <p:bldP spid="24" grpId="0" animBg="1"/>
      <p:bldP spid="28" grpId="0"/>
      <p:bldP spid="29" grpId="0"/>
      <p:bldP spid="30" grpId="0"/>
      <p:bldP spid="31" grpId="0"/>
      <p:bldP spid="32" grpId="0"/>
      <p:bldP spid="33"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Cultura Data-</a:t>
            </a:r>
            <a:r>
              <a:rPr lang="pt-BR" sz="6600" dirty="0" err="1">
                <a:solidFill>
                  <a:schemeClr val="accent1"/>
                </a:solidFill>
                <a:latin typeface="Impact" panose="020B0806030902050204" pitchFamily="34" charset="0"/>
              </a:rPr>
              <a:t>Driven</a:t>
            </a:r>
            <a:endParaRPr lang="pt-BR" sz="66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Picture 4" descr="Vantagens de se utilizar uma Fábrica de Software e como ela pode trazer  benefícios ao seu negócio - Blog ITSS">
            <a:extLst>
              <a:ext uri="{FF2B5EF4-FFF2-40B4-BE49-F238E27FC236}">
                <a16:creationId xmlns:a16="http://schemas.microsoft.com/office/drawing/2014/main" id="{41B28846-514D-7E4F-FBA7-19CA74C8B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699" y="1997416"/>
            <a:ext cx="6746602" cy="314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1599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Divisão dos Cômodos...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8" name="CaixaDeTexto 17">
            <a:extLst>
              <a:ext uri="{FF2B5EF4-FFF2-40B4-BE49-F238E27FC236}">
                <a16:creationId xmlns:a16="http://schemas.microsoft.com/office/drawing/2014/main" id="{776940BE-F9CB-3788-27B5-054861BA8112}"/>
              </a:ext>
            </a:extLst>
          </p:cNvPr>
          <p:cNvSpPr txBox="1"/>
          <p:nvPr/>
        </p:nvSpPr>
        <p:spPr>
          <a:xfrm>
            <a:off x="268062" y="1713038"/>
            <a:ext cx="425198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Como os dados estão armazenados no BD?</a:t>
            </a:r>
          </a:p>
        </p:txBody>
      </p:sp>
      <p:sp>
        <p:nvSpPr>
          <p:cNvPr id="6" name="Retângulo 5">
            <a:extLst>
              <a:ext uri="{FF2B5EF4-FFF2-40B4-BE49-F238E27FC236}">
                <a16:creationId xmlns:a16="http://schemas.microsoft.com/office/drawing/2014/main" id="{94BDECB7-E007-667F-3068-F009D229004D}"/>
              </a:ext>
            </a:extLst>
          </p:cNvPr>
          <p:cNvSpPr/>
          <p:nvPr/>
        </p:nvSpPr>
        <p:spPr>
          <a:xfrm>
            <a:off x="6421369" y="2934474"/>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VENDA</a:t>
            </a:r>
          </a:p>
        </p:txBody>
      </p:sp>
      <p:sp>
        <p:nvSpPr>
          <p:cNvPr id="7" name="Retângulo 6">
            <a:extLst>
              <a:ext uri="{FF2B5EF4-FFF2-40B4-BE49-F238E27FC236}">
                <a16:creationId xmlns:a16="http://schemas.microsoft.com/office/drawing/2014/main" id="{1B15C7C2-54D9-7146-75FC-290866DDC506}"/>
              </a:ext>
            </a:extLst>
          </p:cNvPr>
          <p:cNvSpPr/>
          <p:nvPr/>
        </p:nvSpPr>
        <p:spPr>
          <a:xfrm>
            <a:off x="3408693" y="2939012"/>
            <a:ext cx="1628166"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ITEM_VENDA</a:t>
            </a:r>
          </a:p>
        </p:txBody>
      </p:sp>
      <p:sp>
        <p:nvSpPr>
          <p:cNvPr id="8" name="Retângulo 7">
            <a:extLst>
              <a:ext uri="{FF2B5EF4-FFF2-40B4-BE49-F238E27FC236}">
                <a16:creationId xmlns:a16="http://schemas.microsoft.com/office/drawing/2014/main" id="{C6D52EFF-541E-05A9-C197-9FB36B89E5D3}"/>
              </a:ext>
            </a:extLst>
          </p:cNvPr>
          <p:cNvSpPr/>
          <p:nvPr/>
        </p:nvSpPr>
        <p:spPr>
          <a:xfrm>
            <a:off x="695610" y="2940624"/>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PRODUTO</a:t>
            </a:r>
          </a:p>
        </p:txBody>
      </p:sp>
      <p:sp>
        <p:nvSpPr>
          <p:cNvPr id="9" name="Retângulo 8">
            <a:extLst>
              <a:ext uri="{FF2B5EF4-FFF2-40B4-BE49-F238E27FC236}">
                <a16:creationId xmlns:a16="http://schemas.microsoft.com/office/drawing/2014/main" id="{1AC294F6-A113-DA0C-6FC3-A9BF230BD73B}"/>
              </a:ext>
            </a:extLst>
          </p:cNvPr>
          <p:cNvSpPr/>
          <p:nvPr/>
        </p:nvSpPr>
        <p:spPr>
          <a:xfrm>
            <a:off x="6421369" y="1669060"/>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VENDEDOR</a:t>
            </a:r>
          </a:p>
        </p:txBody>
      </p:sp>
      <p:sp>
        <p:nvSpPr>
          <p:cNvPr id="10" name="Retângulo 9">
            <a:extLst>
              <a:ext uri="{FF2B5EF4-FFF2-40B4-BE49-F238E27FC236}">
                <a16:creationId xmlns:a16="http://schemas.microsoft.com/office/drawing/2014/main" id="{3C34BA96-B896-6DEF-4F54-718C576B4BA7}"/>
              </a:ext>
            </a:extLst>
          </p:cNvPr>
          <p:cNvSpPr/>
          <p:nvPr/>
        </p:nvSpPr>
        <p:spPr>
          <a:xfrm>
            <a:off x="9382755" y="3741698"/>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LOJA</a:t>
            </a:r>
          </a:p>
        </p:txBody>
      </p:sp>
      <p:sp>
        <p:nvSpPr>
          <p:cNvPr id="11" name="Retângulo 10">
            <a:extLst>
              <a:ext uri="{FF2B5EF4-FFF2-40B4-BE49-F238E27FC236}">
                <a16:creationId xmlns:a16="http://schemas.microsoft.com/office/drawing/2014/main" id="{F1F5EE83-FEB8-EE43-1FB6-F0EE16704ECA}"/>
              </a:ext>
            </a:extLst>
          </p:cNvPr>
          <p:cNvSpPr/>
          <p:nvPr/>
        </p:nvSpPr>
        <p:spPr>
          <a:xfrm>
            <a:off x="193414" y="4423548"/>
            <a:ext cx="2388902"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CATEGORIA_PRODUTO</a:t>
            </a:r>
          </a:p>
        </p:txBody>
      </p:sp>
      <p:cxnSp>
        <p:nvCxnSpPr>
          <p:cNvPr id="13" name="Conector reto 12">
            <a:extLst>
              <a:ext uri="{FF2B5EF4-FFF2-40B4-BE49-F238E27FC236}">
                <a16:creationId xmlns:a16="http://schemas.microsoft.com/office/drawing/2014/main" id="{24F8BDDE-6634-8A51-0D6F-6DB3309DA311}"/>
              </a:ext>
            </a:extLst>
          </p:cNvPr>
          <p:cNvCxnSpPr>
            <a:cxnSpLocks/>
            <a:stCxn id="8" idx="2"/>
            <a:endCxn id="11" idx="0"/>
          </p:cNvCxnSpPr>
          <p:nvPr/>
        </p:nvCxnSpPr>
        <p:spPr>
          <a:xfrm>
            <a:off x="1387865" y="3537869"/>
            <a:ext cx="0" cy="885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27E1F4CE-7060-F2E3-E02D-A3AA04C8742C}"/>
              </a:ext>
            </a:extLst>
          </p:cNvPr>
          <p:cNvCxnSpPr>
            <a:cxnSpLocks/>
            <a:stCxn id="6" idx="1"/>
            <a:endCxn id="7" idx="3"/>
          </p:cNvCxnSpPr>
          <p:nvPr/>
        </p:nvCxnSpPr>
        <p:spPr>
          <a:xfrm flipH="1" flipV="1">
            <a:off x="5036859" y="3233096"/>
            <a:ext cx="138451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DA729E7F-DCD4-AE13-B664-F64647F3875E}"/>
              </a:ext>
            </a:extLst>
          </p:cNvPr>
          <p:cNvCxnSpPr>
            <a:stCxn id="6" idx="3"/>
            <a:endCxn id="10" idx="1"/>
          </p:cNvCxnSpPr>
          <p:nvPr/>
        </p:nvCxnSpPr>
        <p:spPr>
          <a:xfrm>
            <a:off x="7805879" y="3233097"/>
            <a:ext cx="1576876" cy="807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C1D90EB5-E22E-BB49-9370-3628986652D1}"/>
              </a:ext>
            </a:extLst>
          </p:cNvPr>
          <p:cNvCxnSpPr>
            <a:cxnSpLocks/>
            <a:stCxn id="9" idx="2"/>
            <a:endCxn id="6" idx="0"/>
          </p:cNvCxnSpPr>
          <p:nvPr/>
        </p:nvCxnSpPr>
        <p:spPr>
          <a:xfrm>
            <a:off x="7113624" y="2266305"/>
            <a:ext cx="0" cy="668169"/>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EF80437D-AF39-FFF0-1673-5D0EAAEFFCE3}"/>
              </a:ext>
            </a:extLst>
          </p:cNvPr>
          <p:cNvSpPr/>
          <p:nvPr/>
        </p:nvSpPr>
        <p:spPr>
          <a:xfrm>
            <a:off x="6413149" y="4203732"/>
            <a:ext cx="1461887"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CLIENTE</a:t>
            </a:r>
          </a:p>
        </p:txBody>
      </p:sp>
      <p:sp>
        <p:nvSpPr>
          <p:cNvPr id="27" name="Retângulo 26">
            <a:extLst>
              <a:ext uri="{FF2B5EF4-FFF2-40B4-BE49-F238E27FC236}">
                <a16:creationId xmlns:a16="http://schemas.microsoft.com/office/drawing/2014/main" id="{F4CE2067-3F3D-19BB-77E9-FCFBB82658EA}"/>
              </a:ext>
            </a:extLst>
          </p:cNvPr>
          <p:cNvSpPr/>
          <p:nvPr/>
        </p:nvSpPr>
        <p:spPr>
          <a:xfrm>
            <a:off x="4742969" y="5596458"/>
            <a:ext cx="1628168"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ENDERECO</a:t>
            </a:r>
          </a:p>
        </p:txBody>
      </p:sp>
      <p:sp>
        <p:nvSpPr>
          <p:cNvPr id="28" name="Retângulo 27">
            <a:extLst>
              <a:ext uri="{FF2B5EF4-FFF2-40B4-BE49-F238E27FC236}">
                <a16:creationId xmlns:a16="http://schemas.microsoft.com/office/drawing/2014/main" id="{8DA8C1C1-42F5-75C8-5DF2-AF105E03D748}"/>
              </a:ext>
            </a:extLst>
          </p:cNvPr>
          <p:cNvSpPr/>
          <p:nvPr/>
        </p:nvSpPr>
        <p:spPr>
          <a:xfrm>
            <a:off x="8355962" y="5608894"/>
            <a:ext cx="1409348"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TELEFONE</a:t>
            </a:r>
          </a:p>
        </p:txBody>
      </p:sp>
      <p:cxnSp>
        <p:nvCxnSpPr>
          <p:cNvPr id="30" name="Conector reto 29">
            <a:extLst>
              <a:ext uri="{FF2B5EF4-FFF2-40B4-BE49-F238E27FC236}">
                <a16:creationId xmlns:a16="http://schemas.microsoft.com/office/drawing/2014/main" id="{2DDDFC44-8764-6104-5AB4-08CF2A36EE52}"/>
              </a:ext>
            </a:extLst>
          </p:cNvPr>
          <p:cNvCxnSpPr>
            <a:cxnSpLocks/>
            <a:stCxn id="26" idx="0"/>
            <a:endCxn id="6" idx="2"/>
          </p:cNvCxnSpPr>
          <p:nvPr/>
        </p:nvCxnSpPr>
        <p:spPr>
          <a:xfrm flipH="1" flipV="1">
            <a:off x="7113624" y="3531719"/>
            <a:ext cx="30469" cy="672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8DC3499B-5988-EACA-965D-7F06AC5F001F}"/>
              </a:ext>
            </a:extLst>
          </p:cNvPr>
          <p:cNvCxnSpPr>
            <a:cxnSpLocks/>
            <a:stCxn id="27" idx="0"/>
            <a:endCxn id="26" idx="2"/>
          </p:cNvCxnSpPr>
          <p:nvPr/>
        </p:nvCxnSpPr>
        <p:spPr>
          <a:xfrm flipV="1">
            <a:off x="5557053" y="4791899"/>
            <a:ext cx="1587040" cy="804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90401EAB-756C-7C6E-52D2-3CA1C19E4320}"/>
              </a:ext>
            </a:extLst>
          </p:cNvPr>
          <p:cNvCxnSpPr>
            <a:cxnSpLocks/>
            <a:stCxn id="28" idx="0"/>
            <a:endCxn id="26" idx="2"/>
          </p:cNvCxnSpPr>
          <p:nvPr/>
        </p:nvCxnSpPr>
        <p:spPr>
          <a:xfrm flipH="1" flipV="1">
            <a:off x="7144093" y="4791899"/>
            <a:ext cx="1916543" cy="816995"/>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ângulo 54">
            <a:extLst>
              <a:ext uri="{FF2B5EF4-FFF2-40B4-BE49-F238E27FC236}">
                <a16:creationId xmlns:a16="http://schemas.microsoft.com/office/drawing/2014/main" id="{932D55F9-EBAF-6448-9CC1-5D35026C1675}"/>
              </a:ext>
            </a:extLst>
          </p:cNvPr>
          <p:cNvSpPr/>
          <p:nvPr/>
        </p:nvSpPr>
        <p:spPr>
          <a:xfrm>
            <a:off x="9370778" y="2331388"/>
            <a:ext cx="2388902"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FORMA_PAGAMENTO</a:t>
            </a:r>
          </a:p>
        </p:txBody>
      </p:sp>
      <p:cxnSp>
        <p:nvCxnSpPr>
          <p:cNvPr id="57" name="Conector reto 56">
            <a:extLst>
              <a:ext uri="{FF2B5EF4-FFF2-40B4-BE49-F238E27FC236}">
                <a16:creationId xmlns:a16="http://schemas.microsoft.com/office/drawing/2014/main" id="{F0AAD041-F153-193B-3387-0D30C7C9F1EC}"/>
              </a:ext>
            </a:extLst>
          </p:cNvPr>
          <p:cNvCxnSpPr>
            <a:cxnSpLocks/>
            <a:stCxn id="6" idx="3"/>
            <a:endCxn id="55" idx="1"/>
          </p:cNvCxnSpPr>
          <p:nvPr/>
        </p:nvCxnSpPr>
        <p:spPr>
          <a:xfrm flipV="1">
            <a:off x="7805879" y="2630011"/>
            <a:ext cx="1564899" cy="603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to 63">
            <a:extLst>
              <a:ext uri="{FF2B5EF4-FFF2-40B4-BE49-F238E27FC236}">
                <a16:creationId xmlns:a16="http://schemas.microsoft.com/office/drawing/2014/main" id="{9DFC4398-1253-BDA5-2802-A2F2513B1C2A}"/>
              </a:ext>
            </a:extLst>
          </p:cNvPr>
          <p:cNvCxnSpPr>
            <a:stCxn id="8" idx="3"/>
            <a:endCxn id="7" idx="1"/>
          </p:cNvCxnSpPr>
          <p:nvPr/>
        </p:nvCxnSpPr>
        <p:spPr>
          <a:xfrm flipV="1">
            <a:off x="2080120" y="3233096"/>
            <a:ext cx="1328573" cy="6151"/>
          </a:xfrm>
          <a:prstGeom prst="line">
            <a:avLst/>
          </a:prstGeom>
        </p:spPr>
        <p:style>
          <a:lnRef idx="1">
            <a:schemeClr val="accent1"/>
          </a:lnRef>
          <a:fillRef idx="0">
            <a:schemeClr val="accent1"/>
          </a:fillRef>
          <a:effectRef idx="0">
            <a:schemeClr val="accent1"/>
          </a:effectRef>
          <a:fontRef idx="minor">
            <a:schemeClr val="tx1"/>
          </a:fontRef>
        </p:style>
      </p:cxnSp>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7118372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Planta Detalhada...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descr="Diagrama, Gráfico de dispersão&#10;&#10;Descrição gerada automaticamente com confiança média">
            <a:extLst>
              <a:ext uri="{FF2B5EF4-FFF2-40B4-BE49-F238E27FC236}">
                <a16:creationId xmlns:a16="http://schemas.microsoft.com/office/drawing/2014/main" id="{AE173BDC-D76B-8305-748E-F6A7E92B5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78" y="1551034"/>
            <a:ext cx="9579170" cy="4595258"/>
          </a:xfrm>
          <a:prstGeom prst="rect">
            <a:avLst/>
          </a:prstGeom>
        </p:spPr>
      </p:pic>
    </p:spTree>
    <p:extLst>
      <p:ext uri="{BB962C8B-B14F-4D97-AF65-F5344CB8AC3E}">
        <p14:creationId xmlns:p14="http://schemas.microsoft.com/office/powerpoint/2010/main" val="8188180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5008432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209822" y="1073436"/>
            <a:ext cx="958200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10</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3662625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D05D7F7-1F9D-6E69-9EC1-D896164CC48D}"/>
              </a:ext>
            </a:extLst>
          </p:cNvPr>
          <p:cNvPicPr>
            <a:picLocks noChangeAspect="1"/>
          </p:cNvPicPr>
          <p:nvPr/>
        </p:nvPicPr>
        <p:blipFill>
          <a:blip r:embed="rId3"/>
          <a:stretch>
            <a:fillRect/>
          </a:stretch>
        </p:blipFill>
        <p:spPr>
          <a:xfrm>
            <a:off x="1744394" y="1313689"/>
            <a:ext cx="8698860" cy="5248072"/>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Revisando...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8351235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Reflexão...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4A94183A-F903-1437-1005-FF424B8B7031}"/>
              </a:ext>
            </a:extLst>
          </p:cNvPr>
          <p:cNvSpPr txBox="1"/>
          <p:nvPr/>
        </p:nvSpPr>
        <p:spPr>
          <a:xfrm>
            <a:off x="2343831" y="1746732"/>
            <a:ext cx="7504338" cy="4154984"/>
          </a:xfrm>
          <a:prstGeom prst="rect">
            <a:avLst/>
          </a:prstGeom>
          <a:noFill/>
        </p:spPr>
        <p:txBody>
          <a:bodyPr wrap="square" rtlCol="0">
            <a:spAutoFit/>
          </a:bodyPr>
          <a:lstStyle/>
          <a:p>
            <a:pPr algn="ctr"/>
            <a:r>
              <a:rPr lang="pt-BR" sz="6600" dirty="0">
                <a:solidFill>
                  <a:schemeClr val="accent1"/>
                </a:solidFill>
                <a:latin typeface="Impact" panose="020B0806030902050204" pitchFamily="34" charset="0"/>
              </a:rPr>
              <a:t>Você construiu sua arquitetura...onde devemos focar nossa atenção?</a:t>
            </a:r>
          </a:p>
        </p:txBody>
      </p:sp>
    </p:spTree>
    <p:extLst>
      <p:ext uri="{BB962C8B-B14F-4D97-AF65-F5344CB8AC3E}">
        <p14:creationId xmlns:p14="http://schemas.microsoft.com/office/powerpoint/2010/main" val="10928743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etores de Ícone Do Sistema Erp e mais imagens de Sistema integrado de  gestão empresarial - Sistema integrado de gestão empresarial, Ícone de  Computador, Ordem - iStock">
            <a:extLst>
              <a:ext uri="{FF2B5EF4-FFF2-40B4-BE49-F238E27FC236}">
                <a16:creationId xmlns:a16="http://schemas.microsoft.com/office/drawing/2014/main" id="{E9612E3B-E66D-F087-95D5-1BD6B0518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888" y="370965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0FD5693E-4686-3FC4-C8FA-4F8466F89E8F}"/>
              </a:ext>
            </a:extLst>
          </p:cNvPr>
          <p:cNvSpPr txBox="1"/>
          <p:nvPr/>
        </p:nvSpPr>
        <p:spPr>
          <a:xfrm>
            <a:off x="838200" y="365125"/>
            <a:ext cx="10515600" cy="1325563"/>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5400" dirty="0" err="1">
                <a:latin typeface="+mj-lt"/>
                <a:ea typeface="+mj-ea"/>
                <a:cs typeface="+mj-cs"/>
              </a:rPr>
              <a:t>Arquitetura</a:t>
            </a:r>
            <a:r>
              <a:rPr lang="en-US" sz="5400" dirty="0">
                <a:latin typeface="+mj-lt"/>
                <a:ea typeface="+mj-ea"/>
                <a:cs typeface="+mj-cs"/>
              </a:rPr>
              <a:t>, </a:t>
            </a:r>
            <a:r>
              <a:rPr lang="en-US" sz="5400" dirty="0" err="1">
                <a:latin typeface="+mj-lt"/>
                <a:ea typeface="+mj-ea"/>
                <a:cs typeface="+mj-cs"/>
              </a:rPr>
              <a:t>Onde</a:t>
            </a:r>
            <a:r>
              <a:rPr lang="en-US" sz="5400" dirty="0">
                <a:latin typeface="+mj-lt"/>
                <a:ea typeface="+mj-ea"/>
                <a:cs typeface="+mj-cs"/>
              </a:rPr>
              <a:t> </a:t>
            </a:r>
            <a:r>
              <a:rPr lang="en-US" sz="5400" dirty="0" err="1">
                <a:latin typeface="+mj-lt"/>
                <a:ea typeface="+mj-ea"/>
                <a:cs typeface="+mj-cs"/>
              </a:rPr>
              <a:t>devemos</a:t>
            </a:r>
            <a:r>
              <a:rPr lang="en-US" sz="5400" dirty="0">
                <a:latin typeface="+mj-lt"/>
                <a:ea typeface="+mj-ea"/>
                <a:cs typeface="+mj-cs"/>
              </a:rPr>
              <a:t> </a:t>
            </a:r>
            <a:r>
              <a:rPr lang="en-US" sz="5400" dirty="0" err="1">
                <a:latin typeface="+mj-lt"/>
                <a:ea typeface="+mj-ea"/>
                <a:cs typeface="+mj-cs"/>
              </a:rPr>
              <a:t>ter</a:t>
            </a:r>
            <a:r>
              <a:rPr lang="en-US" sz="5400" dirty="0">
                <a:latin typeface="+mj-lt"/>
                <a:ea typeface="+mj-ea"/>
                <a:cs typeface="+mj-cs"/>
              </a:rPr>
              <a:t> </a:t>
            </a:r>
            <a:r>
              <a:rPr lang="en-US" sz="5400" dirty="0" err="1">
                <a:latin typeface="+mj-lt"/>
                <a:ea typeface="+mj-ea"/>
                <a:cs typeface="+mj-cs"/>
              </a:rPr>
              <a:t>atenção</a:t>
            </a:r>
            <a:r>
              <a:rPr lang="en-US" sz="5400" dirty="0">
                <a:latin typeface="+mj-lt"/>
                <a:ea typeface="+mj-ea"/>
                <a:cs typeface="+mj-cs"/>
              </a:rPr>
              <a:t> no </a:t>
            </a:r>
            <a:r>
              <a:rPr lang="en-US" sz="5400" dirty="0" err="1">
                <a:latin typeface="+mj-lt"/>
                <a:ea typeface="+mj-ea"/>
                <a:cs typeface="+mj-cs"/>
              </a:rPr>
              <a:t>momento</a:t>
            </a:r>
            <a:r>
              <a:rPr lang="en-US" sz="5400" dirty="0">
                <a:latin typeface="+mj-lt"/>
                <a:ea typeface="+mj-ea"/>
                <a:cs typeface="+mj-cs"/>
              </a:rPr>
              <a:t> da </a:t>
            </a:r>
            <a:r>
              <a:rPr lang="en-US" sz="5400" dirty="0" err="1">
                <a:latin typeface="+mj-lt"/>
                <a:ea typeface="+mj-ea"/>
                <a:cs typeface="+mj-cs"/>
              </a:rPr>
              <a:t>definição</a:t>
            </a:r>
            <a:r>
              <a:rPr lang="en-US" sz="5400" kern="1200" dirty="0">
                <a:solidFill>
                  <a:schemeClr val="tx1"/>
                </a:solidFill>
                <a:latin typeface="+mj-lt"/>
                <a:ea typeface="+mj-ea"/>
                <a:cs typeface="+mj-cs"/>
              </a:rPr>
              <a:t>?</a:t>
            </a:r>
          </a:p>
        </p:txBody>
      </p:sp>
      <p:sp>
        <p:nvSpPr>
          <p:cNvPr id="4" name="sketch line">
            <a:extLst>
              <a:ext uri="{FF2B5EF4-FFF2-40B4-BE49-F238E27FC236}">
                <a16:creationId xmlns:a16="http://schemas.microsoft.com/office/drawing/2014/main" id="{DC44B991-AAAE-0E8C-79FE-18676D03A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ixaDeTexto 4">
            <a:extLst>
              <a:ext uri="{FF2B5EF4-FFF2-40B4-BE49-F238E27FC236}">
                <a16:creationId xmlns:a16="http://schemas.microsoft.com/office/drawing/2014/main" id="{00E44228-AE91-FE1E-ABCA-0DDA1AF893AF}"/>
              </a:ext>
            </a:extLst>
          </p:cNvPr>
          <p:cNvSpPr txBox="1"/>
          <p:nvPr/>
        </p:nvSpPr>
        <p:spPr>
          <a:xfrm>
            <a:off x="3845622" y="4156587"/>
            <a:ext cx="1086580" cy="461665"/>
          </a:xfrm>
          <a:prstGeom prst="rect">
            <a:avLst/>
          </a:prstGeom>
          <a:noFill/>
        </p:spPr>
        <p:txBody>
          <a:bodyPr wrap="none" rtlCol="0">
            <a:spAutoFit/>
          </a:bodyPr>
          <a:lstStyle/>
          <a:p>
            <a:r>
              <a:rPr lang="pt-BR" sz="1200" dirty="0"/>
              <a:t>Origem </a:t>
            </a:r>
          </a:p>
          <a:p>
            <a:r>
              <a:rPr lang="pt-BR" sz="1200" dirty="0"/>
              <a:t>da Informação</a:t>
            </a:r>
          </a:p>
        </p:txBody>
      </p:sp>
      <p:pic>
        <p:nvPicPr>
          <p:cNvPr id="6" name="Picture 2" descr="florkofcows icon | Brincadeiras para facebook, Imagens zueira, Desenho de  palito in 2022 | Funny stickman, Funny yugioh cards, Funny doodles">
            <a:extLst>
              <a:ext uri="{FF2B5EF4-FFF2-40B4-BE49-F238E27FC236}">
                <a16:creationId xmlns:a16="http://schemas.microsoft.com/office/drawing/2014/main" id="{5FC287D0-82B5-1A2D-D1CD-AEEF8DD77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077" y="2923595"/>
            <a:ext cx="2635874" cy="2465984"/>
          </a:xfrm>
          <a:prstGeom prst="rect">
            <a:avLst/>
          </a:prstGeom>
          <a:noFill/>
          <a:extLst>
            <a:ext uri="{909E8E84-426E-40DD-AFC4-6F175D3DCCD1}">
              <a14:hiddenFill xmlns:a14="http://schemas.microsoft.com/office/drawing/2010/main">
                <a:solidFill>
                  <a:srgbClr val="FFFFFF"/>
                </a:solidFill>
              </a14:hiddenFill>
            </a:ext>
          </a:extLst>
        </p:spPr>
      </p:pic>
      <p:sp>
        <p:nvSpPr>
          <p:cNvPr id="7" name="Balão de Pensamento: Nuvem 6">
            <a:extLst>
              <a:ext uri="{FF2B5EF4-FFF2-40B4-BE49-F238E27FC236}">
                <a16:creationId xmlns:a16="http://schemas.microsoft.com/office/drawing/2014/main" id="{E86FDBC4-F483-73AF-E500-ED15B349BD00}"/>
              </a:ext>
            </a:extLst>
          </p:cNvPr>
          <p:cNvSpPr/>
          <p:nvPr/>
        </p:nvSpPr>
        <p:spPr>
          <a:xfrm>
            <a:off x="1659014" y="2576584"/>
            <a:ext cx="2143125" cy="1243374"/>
          </a:xfrm>
          <a:prstGeom prst="cloudCallou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46F98DF-C470-CEFE-6743-22A27E8907CA}"/>
              </a:ext>
            </a:extLst>
          </p:cNvPr>
          <p:cNvSpPr txBox="1"/>
          <p:nvPr/>
        </p:nvSpPr>
        <p:spPr>
          <a:xfrm>
            <a:off x="2124409" y="2967438"/>
            <a:ext cx="1265136" cy="461665"/>
          </a:xfrm>
          <a:prstGeom prst="rect">
            <a:avLst/>
          </a:prstGeom>
          <a:noFill/>
        </p:spPr>
        <p:txBody>
          <a:bodyPr wrap="square" rtlCol="0">
            <a:spAutoFit/>
          </a:bodyPr>
          <a:lstStyle/>
          <a:p>
            <a:r>
              <a:rPr lang="pt-BR" sz="1200" dirty="0">
                <a:latin typeface="Arial Black" panose="020B0A04020102020204" pitchFamily="34" charset="0"/>
              </a:rPr>
              <a:t>Quanto que vendemos?</a:t>
            </a:r>
          </a:p>
        </p:txBody>
      </p:sp>
      <p:pic>
        <p:nvPicPr>
          <p:cNvPr id="9" name="Picture 4" descr="46 Etl Illustrations &amp; Clip Art - iStock">
            <a:extLst>
              <a:ext uri="{FF2B5EF4-FFF2-40B4-BE49-F238E27FC236}">
                <a16:creationId xmlns:a16="http://schemas.microsoft.com/office/drawing/2014/main" id="{D80F16F2-2710-6D6D-6E41-7CD95D27C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1231" y="201346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Dashboard Icon Vector Art, Icons, and Graphics for Free Download">
            <a:extLst>
              <a:ext uri="{FF2B5EF4-FFF2-40B4-BE49-F238E27FC236}">
                <a16:creationId xmlns:a16="http://schemas.microsoft.com/office/drawing/2014/main" id="{FDB19D74-DEBC-635A-505D-6E9B87CB7B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450" y="479335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1" name="Seta: Dobrada 10">
            <a:extLst>
              <a:ext uri="{FF2B5EF4-FFF2-40B4-BE49-F238E27FC236}">
                <a16:creationId xmlns:a16="http://schemas.microsoft.com/office/drawing/2014/main" id="{B36DB8DF-CC47-9A4F-C1E2-0FB578F6886E}"/>
              </a:ext>
            </a:extLst>
          </p:cNvPr>
          <p:cNvSpPr/>
          <p:nvPr/>
        </p:nvSpPr>
        <p:spPr>
          <a:xfrm>
            <a:off x="5181600" y="2455311"/>
            <a:ext cx="1331983" cy="1364647"/>
          </a:xfrm>
          <a:prstGeom prst="ben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2" name="Seta: Dobrada 11">
            <a:extLst>
              <a:ext uri="{FF2B5EF4-FFF2-40B4-BE49-F238E27FC236}">
                <a16:creationId xmlns:a16="http://schemas.microsoft.com/office/drawing/2014/main" id="{511B4DA4-F510-4925-CECF-1E11DAC30B46}"/>
              </a:ext>
            </a:extLst>
          </p:cNvPr>
          <p:cNvSpPr/>
          <p:nvPr/>
        </p:nvSpPr>
        <p:spPr>
          <a:xfrm rot="5400000">
            <a:off x="9201003" y="2511255"/>
            <a:ext cx="1331983" cy="1364647"/>
          </a:xfrm>
          <a:prstGeom prst="ben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CaixaDeTexto 12">
            <a:extLst>
              <a:ext uri="{FF2B5EF4-FFF2-40B4-BE49-F238E27FC236}">
                <a16:creationId xmlns:a16="http://schemas.microsoft.com/office/drawing/2014/main" id="{DB72D18E-5ECD-3004-57F3-872F2F841C79}"/>
              </a:ext>
            </a:extLst>
          </p:cNvPr>
          <p:cNvSpPr txBox="1"/>
          <p:nvPr/>
        </p:nvSpPr>
        <p:spPr>
          <a:xfrm>
            <a:off x="7020773" y="6421353"/>
            <a:ext cx="1539011" cy="276999"/>
          </a:xfrm>
          <a:prstGeom prst="rect">
            <a:avLst/>
          </a:prstGeom>
          <a:noFill/>
        </p:spPr>
        <p:txBody>
          <a:bodyPr wrap="none" rtlCol="0">
            <a:spAutoFit/>
          </a:bodyPr>
          <a:lstStyle/>
          <a:p>
            <a:r>
              <a:rPr lang="pt-BR" sz="1200" dirty="0"/>
              <a:t>Dashboard de Vendas</a:t>
            </a:r>
          </a:p>
        </p:txBody>
      </p:sp>
      <p:pic>
        <p:nvPicPr>
          <p:cNvPr id="14" name="Picture 8" descr="Imagens vetoriais Star schema, banco de Star schema vetores | Depositphotos">
            <a:extLst>
              <a:ext uri="{FF2B5EF4-FFF2-40B4-BE49-F238E27FC236}">
                <a16:creationId xmlns:a16="http://schemas.microsoft.com/office/drawing/2014/main" id="{4665C483-CFEB-6173-163D-20F5E2E0B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9937" y="3962819"/>
            <a:ext cx="1457353" cy="1457353"/>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57A4CF56-1A46-5E54-3176-88DFF4373EE6}"/>
              </a:ext>
            </a:extLst>
          </p:cNvPr>
          <p:cNvSpPr txBox="1"/>
          <p:nvPr/>
        </p:nvSpPr>
        <p:spPr>
          <a:xfrm>
            <a:off x="10802870" y="4642714"/>
            <a:ext cx="1086580" cy="461665"/>
          </a:xfrm>
          <a:prstGeom prst="rect">
            <a:avLst/>
          </a:prstGeom>
          <a:noFill/>
        </p:spPr>
        <p:txBody>
          <a:bodyPr wrap="none" rtlCol="0">
            <a:spAutoFit/>
          </a:bodyPr>
          <a:lstStyle/>
          <a:p>
            <a:r>
              <a:rPr lang="pt-BR" sz="1200" dirty="0"/>
              <a:t>Geração </a:t>
            </a:r>
          </a:p>
          <a:p>
            <a:r>
              <a:rPr lang="pt-BR" sz="1200" dirty="0"/>
              <a:t>da Informação</a:t>
            </a:r>
          </a:p>
        </p:txBody>
      </p:sp>
      <p:sp>
        <p:nvSpPr>
          <p:cNvPr id="16" name="Seta: Dobrada 15">
            <a:extLst>
              <a:ext uri="{FF2B5EF4-FFF2-40B4-BE49-F238E27FC236}">
                <a16:creationId xmlns:a16="http://schemas.microsoft.com/office/drawing/2014/main" id="{FAE83844-070D-2353-B412-F1B32BA20131}"/>
              </a:ext>
            </a:extLst>
          </p:cNvPr>
          <p:cNvSpPr/>
          <p:nvPr/>
        </p:nvSpPr>
        <p:spPr>
          <a:xfrm rot="10800000">
            <a:off x="9039377" y="5333705"/>
            <a:ext cx="1331983" cy="1364647"/>
          </a:xfrm>
          <a:prstGeom prst="ben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7" name="Seta: Dobrada 16">
            <a:extLst>
              <a:ext uri="{FF2B5EF4-FFF2-40B4-BE49-F238E27FC236}">
                <a16:creationId xmlns:a16="http://schemas.microsoft.com/office/drawing/2014/main" id="{90ABC562-0B54-1CEB-00A0-676B12CCACE5}"/>
              </a:ext>
            </a:extLst>
          </p:cNvPr>
          <p:cNvSpPr/>
          <p:nvPr/>
        </p:nvSpPr>
        <p:spPr>
          <a:xfrm rot="16200000">
            <a:off x="3700004" y="2932383"/>
            <a:ext cx="1642931" cy="4343992"/>
          </a:xfrm>
          <a:prstGeom prst="bentArrow">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16271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3" grpId="0"/>
      <p:bldP spid="15" grpId="0"/>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DFD50A6-4F29-38A4-2D4D-E8BB5290FD8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a:latin typeface="+mj-lt"/>
                <a:ea typeface="+mj-ea"/>
                <a:cs typeface="+mj-cs"/>
              </a:rPr>
              <a:t>Qual </a:t>
            </a:r>
            <a:r>
              <a:rPr lang="en-US" sz="5400" dirty="0" err="1">
                <a:latin typeface="+mj-lt"/>
                <a:ea typeface="+mj-ea"/>
                <a:cs typeface="+mj-cs"/>
              </a:rPr>
              <a:t>benefício</a:t>
            </a:r>
            <a:r>
              <a:rPr lang="en-US" sz="5400" kern="1200" dirty="0">
                <a:solidFill>
                  <a:schemeClr val="tx1"/>
                </a:solidFill>
                <a:latin typeface="+mj-lt"/>
                <a:ea typeface="+mj-ea"/>
                <a:cs typeface="+mj-cs"/>
              </a:rPr>
              <a:t>?</a:t>
            </a:r>
          </a:p>
        </p:txBody>
      </p:sp>
      <p:sp>
        <p:nvSpPr>
          <p:cNvPr id="3" name="sketch line">
            <a:extLst>
              <a:ext uri="{FF2B5EF4-FFF2-40B4-BE49-F238E27FC236}">
                <a16:creationId xmlns:a16="http://schemas.microsoft.com/office/drawing/2014/main" id="{5F9E1655-E19B-A2DE-D289-430E174A0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8C608BEC-51E0-1447-DDC2-DCECE97303FA}"/>
              </a:ext>
            </a:extLst>
          </p:cNvPr>
          <p:cNvSpPr txBox="1"/>
          <p:nvPr/>
        </p:nvSpPr>
        <p:spPr>
          <a:xfrm>
            <a:off x="4346687" y="2050243"/>
            <a:ext cx="7957573" cy="3539430"/>
          </a:xfrm>
          <a:prstGeom prst="rect">
            <a:avLst/>
          </a:prstGeom>
          <a:noFill/>
        </p:spPr>
        <p:txBody>
          <a:bodyPr wrap="square" rtlCol="0">
            <a:spAutoFit/>
          </a:bodyPr>
          <a:lstStyle/>
          <a:p>
            <a:r>
              <a:rPr lang="pt-BR" sz="4000" dirty="0">
                <a:latin typeface="+mj-lt"/>
              </a:rPr>
              <a:t>Rastreabilidade do dados. </a:t>
            </a:r>
          </a:p>
          <a:p>
            <a:endParaRPr lang="pt-BR" sz="4000" dirty="0">
              <a:latin typeface="+mj-lt"/>
            </a:endParaRPr>
          </a:p>
          <a:p>
            <a:pPr marL="571500" indent="-571500">
              <a:buFont typeface="Arial" panose="020B0604020202020204" pitchFamily="34" charset="0"/>
              <a:buChar char="•"/>
            </a:pPr>
            <a:r>
              <a:rPr lang="pt-BR" sz="3600" dirty="0">
                <a:latin typeface="+mj-lt"/>
              </a:rPr>
              <a:t>De onde sai (Origem)</a:t>
            </a:r>
          </a:p>
          <a:p>
            <a:pPr marL="571500" indent="-571500">
              <a:buFont typeface="Arial" panose="020B0604020202020204" pitchFamily="34" charset="0"/>
              <a:buChar char="•"/>
            </a:pPr>
            <a:r>
              <a:rPr lang="pt-BR" sz="3600" dirty="0">
                <a:latin typeface="+mj-lt"/>
              </a:rPr>
              <a:t>Por onde passa</a:t>
            </a:r>
          </a:p>
          <a:p>
            <a:pPr marL="571500" indent="-571500">
              <a:buFont typeface="Arial" panose="020B0604020202020204" pitchFamily="34" charset="0"/>
              <a:buChar char="•"/>
            </a:pPr>
            <a:r>
              <a:rPr lang="pt-BR" sz="3600" dirty="0">
                <a:latin typeface="+mj-lt"/>
              </a:rPr>
              <a:t>Transformações aplicadas</a:t>
            </a:r>
          </a:p>
          <a:p>
            <a:pPr marL="571500" indent="-571500">
              <a:buFont typeface="Arial" panose="020B0604020202020204" pitchFamily="34" charset="0"/>
              <a:buChar char="•"/>
            </a:pPr>
            <a:r>
              <a:rPr lang="pt-BR" sz="3600" dirty="0">
                <a:latin typeface="+mj-lt"/>
              </a:rPr>
              <a:t>Até a entrega da informação (Destino)</a:t>
            </a:r>
          </a:p>
        </p:txBody>
      </p:sp>
      <p:pic>
        <p:nvPicPr>
          <p:cNvPr id="5" name="Picture 2" descr="florkofcows icon | Brincadeiras para facebook, Imagens zueira, Desenho de  palito in 2022 | Funny stickman, Funny yugioh cards, Funny doodles">
            <a:extLst>
              <a:ext uri="{FF2B5EF4-FFF2-40B4-BE49-F238E27FC236}">
                <a16:creationId xmlns:a16="http://schemas.microsoft.com/office/drawing/2014/main" id="{C7B21DBE-65B9-59AC-403B-361617458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7" y="2923595"/>
            <a:ext cx="2635874" cy="2465984"/>
          </a:xfrm>
          <a:prstGeom prst="rect">
            <a:avLst/>
          </a:prstGeom>
          <a:noFill/>
          <a:extLst>
            <a:ext uri="{909E8E84-426E-40DD-AFC4-6F175D3DCCD1}">
              <a14:hiddenFill xmlns:a14="http://schemas.microsoft.com/office/drawing/2010/main">
                <a:solidFill>
                  <a:srgbClr val="FFFFFF"/>
                </a:solidFill>
              </a14:hiddenFill>
            </a:ext>
          </a:extLst>
        </p:spPr>
      </p:pic>
      <p:sp>
        <p:nvSpPr>
          <p:cNvPr id="6" name="Balão de Pensamento: Nuvem 5">
            <a:extLst>
              <a:ext uri="{FF2B5EF4-FFF2-40B4-BE49-F238E27FC236}">
                <a16:creationId xmlns:a16="http://schemas.microsoft.com/office/drawing/2014/main" id="{9CF9015B-647C-EA74-8642-6B14692FAD50}"/>
              </a:ext>
            </a:extLst>
          </p:cNvPr>
          <p:cNvSpPr/>
          <p:nvPr/>
        </p:nvSpPr>
        <p:spPr>
          <a:xfrm>
            <a:off x="1659014" y="2435647"/>
            <a:ext cx="2224728" cy="1384311"/>
          </a:xfrm>
          <a:prstGeom prst="cloudCallou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DE6ECEC4-E07E-8B37-BCCB-E33C5387C893}"/>
              </a:ext>
            </a:extLst>
          </p:cNvPr>
          <p:cNvSpPr txBox="1"/>
          <p:nvPr/>
        </p:nvSpPr>
        <p:spPr>
          <a:xfrm>
            <a:off x="1862215" y="2754210"/>
            <a:ext cx="1818326" cy="646331"/>
          </a:xfrm>
          <a:prstGeom prst="rect">
            <a:avLst/>
          </a:prstGeom>
          <a:noFill/>
        </p:spPr>
        <p:txBody>
          <a:bodyPr wrap="square" rtlCol="0">
            <a:spAutoFit/>
          </a:bodyPr>
          <a:lstStyle/>
          <a:p>
            <a:r>
              <a:rPr lang="pt-BR" sz="1200" dirty="0">
                <a:latin typeface="Arial Black" panose="020B0A04020102020204" pitchFamily="34" charset="0"/>
              </a:rPr>
              <a:t>Qual benefício que esse trabalho todo traz?</a:t>
            </a:r>
          </a:p>
        </p:txBody>
      </p:sp>
    </p:spTree>
    <p:extLst>
      <p:ext uri="{BB962C8B-B14F-4D97-AF65-F5344CB8AC3E}">
        <p14:creationId xmlns:p14="http://schemas.microsoft.com/office/powerpoint/2010/main" val="287603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Papeis e Responsabilidades...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4A94183A-F903-1437-1005-FF424B8B7031}"/>
              </a:ext>
            </a:extLst>
          </p:cNvPr>
          <p:cNvSpPr txBox="1"/>
          <p:nvPr/>
        </p:nvSpPr>
        <p:spPr>
          <a:xfrm>
            <a:off x="2405415" y="1511410"/>
            <a:ext cx="7504338" cy="830997"/>
          </a:xfrm>
          <a:prstGeom prst="rect">
            <a:avLst/>
          </a:prstGeom>
          <a:noFill/>
        </p:spPr>
        <p:txBody>
          <a:bodyPr wrap="square" rtlCol="0">
            <a:spAutoFit/>
          </a:bodyPr>
          <a:lstStyle/>
          <a:p>
            <a:pPr algn="ctr"/>
            <a:r>
              <a:rPr lang="pt-BR" sz="4800" dirty="0">
                <a:solidFill>
                  <a:schemeClr val="accent1"/>
                </a:solidFill>
                <a:latin typeface="Impact" panose="020B0806030902050204" pitchFamily="34" charset="0"/>
              </a:rPr>
              <a:t>Quem é o cara?</a:t>
            </a:r>
          </a:p>
        </p:txBody>
      </p:sp>
      <p:pic>
        <p:nvPicPr>
          <p:cNvPr id="7" name="Picture 2" descr="Manutenção de Notebook, Redes WiFi, Sites, Consultoria, Help Desk, Suporte  Técnico para empresas - O Cara da T.I. - Planalto Paulista - São Paulo">
            <a:extLst>
              <a:ext uri="{FF2B5EF4-FFF2-40B4-BE49-F238E27FC236}">
                <a16:creationId xmlns:a16="http://schemas.microsoft.com/office/drawing/2014/main" id="{98F9062A-48D7-1F67-9D17-5DCBC837F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83" t="18119" r="17214" b="20906"/>
          <a:stretch/>
        </p:blipFill>
        <p:spPr bwMode="auto">
          <a:xfrm>
            <a:off x="5006962" y="3315392"/>
            <a:ext cx="2178076" cy="2018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igns PNG de wanted para Camisetas e Merch">
            <a:extLst>
              <a:ext uri="{FF2B5EF4-FFF2-40B4-BE49-F238E27FC236}">
                <a16:creationId xmlns:a16="http://schemas.microsoft.com/office/drawing/2014/main" id="{29D92DA3-CE7D-C95C-6533-F05A57B14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613" y="2292691"/>
            <a:ext cx="4013943" cy="401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65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8228">
            <a:extLst>
              <a:ext uri="{FF2B5EF4-FFF2-40B4-BE49-F238E27FC236}">
                <a16:creationId xmlns:a16="http://schemas.microsoft.com/office/drawing/2014/main" id="{96685FDF-38F3-BC11-D1F9-F20CEBBF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ixaDeTexto 2">
            <a:extLst>
              <a:ext uri="{FF2B5EF4-FFF2-40B4-BE49-F238E27FC236}">
                <a16:creationId xmlns:a16="http://schemas.microsoft.com/office/drawing/2014/main" id="{68CB4ECB-C86E-1319-2EEC-083E61F41276}"/>
              </a:ext>
            </a:extLst>
          </p:cNvPr>
          <p:cNvSpPr txBox="1"/>
          <p:nvPr/>
        </p:nvSpPr>
        <p:spPr>
          <a:xfrm>
            <a:off x="589560" y="856180"/>
            <a:ext cx="4560584" cy="11280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a:latin typeface="+mj-lt"/>
                <a:ea typeface="+mj-ea"/>
                <a:cs typeface="+mj-cs"/>
              </a:rPr>
              <a:t>O qual o papel do Arquiteto de Dados?</a:t>
            </a:r>
          </a:p>
        </p:txBody>
      </p:sp>
      <p:grpSp>
        <p:nvGrpSpPr>
          <p:cNvPr id="4" name="Group 8230">
            <a:extLst>
              <a:ext uri="{FF2B5EF4-FFF2-40B4-BE49-F238E27FC236}">
                <a16:creationId xmlns:a16="http://schemas.microsoft.com/office/drawing/2014/main" id="{5751FA04-775E-D3DE-CA16-A5AFF461DAB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083484"/>
            <a:ext cx="355196" cy="673460"/>
            <a:chOff x="0" y="823811"/>
            <a:chExt cx="355196" cy="673460"/>
          </a:xfrm>
          <a:solidFill>
            <a:schemeClr val="accent1"/>
          </a:solidFill>
        </p:grpSpPr>
        <p:sp>
          <p:nvSpPr>
            <p:cNvPr id="5" name="Rectangle 8231">
              <a:extLst>
                <a:ext uri="{FF2B5EF4-FFF2-40B4-BE49-F238E27FC236}">
                  <a16:creationId xmlns:a16="http://schemas.microsoft.com/office/drawing/2014/main" id="{3215F2A7-6BF9-C178-04C0-712F47614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8232">
              <a:extLst>
                <a:ext uri="{FF2B5EF4-FFF2-40B4-BE49-F238E27FC236}">
                  <a16:creationId xmlns:a16="http://schemas.microsoft.com/office/drawing/2014/main" id="{DEE1F29A-916B-C377-45AD-B8B5E738A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8234">
            <a:extLst>
              <a:ext uri="{FF2B5EF4-FFF2-40B4-BE49-F238E27FC236}">
                <a16:creationId xmlns:a16="http://schemas.microsoft.com/office/drawing/2014/main" id="{4DC045BC-2ABB-0B3C-1741-95DF44692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xaDeTexto 7">
            <a:extLst>
              <a:ext uri="{FF2B5EF4-FFF2-40B4-BE49-F238E27FC236}">
                <a16:creationId xmlns:a16="http://schemas.microsoft.com/office/drawing/2014/main" id="{4226802F-F892-BE60-5EB9-F366FEBB0720}"/>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Responsável por realizar o desenho do fluxo de ingestão do dados. </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Passando pelas fase de extração (coleta), transformação (aplicação de regras de negóci) abrangendo até sua exibição em um dashboard!</a:t>
            </a:r>
          </a:p>
        </p:txBody>
      </p:sp>
      <p:sp>
        <p:nvSpPr>
          <p:cNvPr id="9" name="Rectangle 8236">
            <a:extLst>
              <a:ext uri="{FF2B5EF4-FFF2-40B4-BE49-F238E27FC236}">
                <a16:creationId xmlns:a16="http://schemas.microsoft.com/office/drawing/2014/main" id="{FABB3095-7CC3-7D8D-0F2F-EA708CEB7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238">
            <a:extLst>
              <a:ext uri="{FF2B5EF4-FFF2-40B4-BE49-F238E27FC236}">
                <a16:creationId xmlns:a16="http://schemas.microsoft.com/office/drawing/2014/main" id="{CC2EFBD0-EC08-893A-273F-A619FC0AF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6" descr="Arquiteto - ícones de pessoas grátis">
            <a:extLst>
              <a:ext uri="{FF2B5EF4-FFF2-40B4-BE49-F238E27FC236}">
                <a16:creationId xmlns:a16="http://schemas.microsoft.com/office/drawing/2014/main" id="{723A9C65-8D49-F47A-7386-7D00328D8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6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75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Cultura Data-</a:t>
            </a:r>
            <a:r>
              <a:rPr lang="pt-BR" sz="6600" dirty="0" err="1">
                <a:solidFill>
                  <a:schemeClr val="accent1"/>
                </a:solidFill>
                <a:latin typeface="Impact" panose="020B0806030902050204" pitchFamily="34" charset="0"/>
              </a:rPr>
              <a:t>Driven</a:t>
            </a:r>
            <a:endParaRPr lang="pt-BR" sz="66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9DAED982-D90D-130D-38D4-19F0160EBEA0}"/>
              </a:ext>
            </a:extLst>
          </p:cNvPr>
          <p:cNvPicPr>
            <a:picLocks noChangeAspect="1"/>
          </p:cNvPicPr>
          <p:nvPr/>
        </p:nvPicPr>
        <p:blipFill>
          <a:blip r:embed="rId3"/>
          <a:stretch>
            <a:fillRect/>
          </a:stretch>
        </p:blipFill>
        <p:spPr>
          <a:xfrm>
            <a:off x="1613860" y="1551034"/>
            <a:ext cx="9035845" cy="4701935"/>
          </a:xfrm>
          <a:prstGeom prst="rect">
            <a:avLst/>
          </a:prstGeom>
        </p:spPr>
      </p:pic>
    </p:spTree>
    <p:extLst>
      <p:ext uri="{BB962C8B-B14F-4D97-AF65-F5344CB8AC3E}">
        <p14:creationId xmlns:p14="http://schemas.microsoft.com/office/powerpoint/2010/main" val="20519661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lorkofcows icon | Brincadeiras para facebook, Imagens zueira, Desenho de  palito in 2022 | Funny stickman, Funny yugioh cards, Funny doodles">
            <a:extLst>
              <a:ext uri="{FF2B5EF4-FFF2-40B4-BE49-F238E27FC236}">
                <a16:creationId xmlns:a16="http://schemas.microsoft.com/office/drawing/2014/main" id="{41229196-DEA5-C5A5-3ADD-E25D0D871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8478813" y="273927"/>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E5361DF-4AA2-2CA0-06FE-CB2DA9E8664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err="1">
                <a:latin typeface="+mj-lt"/>
                <a:ea typeface="+mj-ea"/>
                <a:cs typeface="+mj-cs"/>
              </a:rPr>
              <a:t>Ciclo</a:t>
            </a:r>
            <a:r>
              <a:rPr lang="en-US" sz="5400" dirty="0">
                <a:latin typeface="+mj-lt"/>
                <a:ea typeface="+mj-ea"/>
                <a:cs typeface="+mj-cs"/>
              </a:rPr>
              <a:t> de Vida dos Dados</a:t>
            </a:r>
            <a:r>
              <a:rPr lang="en-US" sz="5400" kern="1200" dirty="0">
                <a:solidFill>
                  <a:schemeClr val="tx1"/>
                </a:solidFill>
                <a:latin typeface="+mj-lt"/>
                <a:ea typeface="+mj-ea"/>
                <a:cs typeface="+mj-cs"/>
              </a:rPr>
              <a:t>?</a:t>
            </a:r>
          </a:p>
        </p:txBody>
      </p:sp>
      <p:sp>
        <p:nvSpPr>
          <p:cNvPr id="4" name="sketch line">
            <a:extLst>
              <a:ext uri="{FF2B5EF4-FFF2-40B4-BE49-F238E27FC236}">
                <a16:creationId xmlns:a16="http://schemas.microsoft.com/office/drawing/2014/main" id="{6057D777-22BC-4C83-90A3-A0BE62A510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lão de Pensamento: Nuvem 4">
            <a:extLst>
              <a:ext uri="{FF2B5EF4-FFF2-40B4-BE49-F238E27FC236}">
                <a16:creationId xmlns:a16="http://schemas.microsoft.com/office/drawing/2014/main" id="{E496C153-5A5D-E30C-4753-332A83FC888A}"/>
              </a:ext>
            </a:extLst>
          </p:cNvPr>
          <p:cNvSpPr/>
          <p:nvPr/>
        </p:nvSpPr>
        <p:spPr>
          <a:xfrm>
            <a:off x="9635615" y="66199"/>
            <a:ext cx="1360926" cy="506654"/>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BE27833-F595-D518-9061-C1DF89C11F8F}"/>
              </a:ext>
            </a:extLst>
          </p:cNvPr>
          <p:cNvSpPr txBox="1"/>
          <p:nvPr/>
        </p:nvSpPr>
        <p:spPr>
          <a:xfrm>
            <a:off x="9786916" y="181026"/>
            <a:ext cx="1167398" cy="276999"/>
          </a:xfrm>
          <a:prstGeom prst="rect">
            <a:avLst/>
          </a:prstGeom>
          <a:noFill/>
        </p:spPr>
        <p:txBody>
          <a:bodyPr wrap="square" rtlCol="0">
            <a:spAutoFit/>
          </a:bodyPr>
          <a:lstStyle/>
          <a:p>
            <a:r>
              <a:rPr lang="pt-BR" sz="1200" dirty="0">
                <a:latin typeface="Arial Black" panose="020B0A04020102020204" pitchFamily="34" charset="0"/>
              </a:rPr>
              <a:t>Que isso?</a:t>
            </a:r>
          </a:p>
        </p:txBody>
      </p:sp>
      <p:pic>
        <p:nvPicPr>
          <p:cNvPr id="7" name="Picture 2" descr="Ciclo de Vida dos Dados e LGPD">
            <a:extLst>
              <a:ext uri="{FF2B5EF4-FFF2-40B4-BE49-F238E27FC236}">
                <a16:creationId xmlns:a16="http://schemas.microsoft.com/office/drawing/2014/main" id="{54F519DC-FBAC-C9C5-87F6-8101A8E4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9" y="1677373"/>
            <a:ext cx="4585237" cy="48015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FC472C6F-36DE-FCD2-6C11-03BA45876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180" y="2256463"/>
            <a:ext cx="6520784" cy="401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8029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Tipos de Arquitetura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4A94183A-F903-1437-1005-FF424B8B7031}"/>
              </a:ext>
            </a:extLst>
          </p:cNvPr>
          <p:cNvSpPr txBox="1"/>
          <p:nvPr/>
        </p:nvSpPr>
        <p:spPr>
          <a:xfrm>
            <a:off x="1557534" y="1518321"/>
            <a:ext cx="9059914" cy="4154984"/>
          </a:xfrm>
          <a:prstGeom prst="rect">
            <a:avLst/>
          </a:prstGeom>
          <a:noFill/>
        </p:spPr>
        <p:txBody>
          <a:bodyPr wrap="square" rtlCol="0">
            <a:spAutoFit/>
          </a:bodyPr>
          <a:lstStyle/>
          <a:p>
            <a:pPr algn="ctr"/>
            <a:r>
              <a:rPr lang="pt-BR" sz="8800" dirty="0">
                <a:solidFill>
                  <a:schemeClr val="accent1"/>
                </a:solidFill>
                <a:latin typeface="Impact" panose="020B0806030902050204" pitchFamily="34" charset="0"/>
              </a:rPr>
              <a:t>Quais são os tipos de Arquitetura mais usados?</a:t>
            </a:r>
          </a:p>
        </p:txBody>
      </p:sp>
    </p:spTree>
    <p:extLst>
      <p:ext uri="{BB962C8B-B14F-4D97-AF65-F5344CB8AC3E}">
        <p14:creationId xmlns:p14="http://schemas.microsoft.com/office/powerpoint/2010/main" val="666486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28">
            <a:extLst>
              <a:ext uri="{FF2B5EF4-FFF2-40B4-BE49-F238E27FC236}">
                <a16:creationId xmlns:a16="http://schemas.microsoft.com/office/drawing/2014/main" id="{B55A8DE0-8CBA-12A5-2031-8E256644E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EDF9F015-35EA-F59E-D2C3-98D858FDC3F9}"/>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kern="1200" dirty="0" err="1">
                <a:solidFill>
                  <a:schemeClr val="tx1"/>
                </a:solidFill>
                <a:ea typeface="+mj-ea"/>
                <a:cs typeface="+mj-cs"/>
              </a:rPr>
              <a:t>Aquitetura</a:t>
            </a:r>
            <a:r>
              <a:rPr lang="en-US" sz="4000" kern="1200" dirty="0">
                <a:solidFill>
                  <a:schemeClr val="tx1"/>
                </a:solidFill>
                <a:ea typeface="+mj-ea"/>
                <a:cs typeface="+mj-cs"/>
              </a:rPr>
              <a:t> </a:t>
            </a:r>
            <a:r>
              <a:rPr lang="en-US" sz="4000" kern="1200" dirty="0" err="1">
                <a:solidFill>
                  <a:schemeClr val="tx1"/>
                </a:solidFill>
                <a:ea typeface="+mj-ea"/>
                <a:cs typeface="+mj-cs"/>
              </a:rPr>
              <a:t>Tradicional</a:t>
            </a:r>
            <a:r>
              <a:rPr lang="en-US" sz="4000" kern="1200" dirty="0">
                <a:solidFill>
                  <a:schemeClr val="tx1"/>
                </a:solidFill>
                <a:ea typeface="+mj-ea"/>
                <a:cs typeface="+mj-cs"/>
              </a:rPr>
              <a:t> </a:t>
            </a:r>
            <a:r>
              <a:rPr lang="en-US" sz="4000" kern="1200" dirty="0" err="1">
                <a:solidFill>
                  <a:schemeClr val="tx1"/>
                </a:solidFill>
                <a:ea typeface="+mj-ea"/>
                <a:cs typeface="+mj-cs"/>
              </a:rPr>
              <a:t>ou</a:t>
            </a:r>
            <a:r>
              <a:rPr lang="en-US" sz="4000" kern="1200" dirty="0">
                <a:solidFill>
                  <a:schemeClr val="tx1"/>
                </a:solidFill>
                <a:ea typeface="+mj-ea"/>
                <a:cs typeface="+mj-cs"/>
              </a:rPr>
              <a:t> </a:t>
            </a:r>
            <a:r>
              <a:rPr lang="en-US" sz="4000" kern="1200" dirty="0" err="1">
                <a:solidFill>
                  <a:schemeClr val="tx1"/>
                </a:solidFill>
                <a:ea typeface="+mj-ea"/>
                <a:cs typeface="+mj-cs"/>
              </a:rPr>
              <a:t>Arquitetura</a:t>
            </a:r>
            <a:r>
              <a:rPr lang="en-US" sz="4000" kern="1200" dirty="0">
                <a:solidFill>
                  <a:schemeClr val="tx1"/>
                </a:solidFill>
                <a:ea typeface="+mj-ea"/>
                <a:cs typeface="+mj-cs"/>
              </a:rPr>
              <a:t> de Data Warehouse</a:t>
            </a:r>
          </a:p>
        </p:txBody>
      </p:sp>
      <p:sp>
        <p:nvSpPr>
          <p:cNvPr id="4" name="sketch line">
            <a:extLst>
              <a:ext uri="{FF2B5EF4-FFF2-40B4-BE49-F238E27FC236}">
                <a16:creationId xmlns:a16="http://schemas.microsoft.com/office/drawing/2014/main" id="{94090447-972C-E525-969A-B6E220114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Implementação de ETL - itigo Consulting">
            <a:extLst>
              <a:ext uri="{FF2B5EF4-FFF2-40B4-BE49-F238E27FC236}">
                <a16:creationId xmlns:a16="http://schemas.microsoft.com/office/drawing/2014/main" id="{5BAEFA2C-F08E-31AA-8995-088E5CA1925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04412" y="1459918"/>
            <a:ext cx="7593868" cy="440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893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0F04AB2-E077-57EE-85FC-0D3DC5C46029}"/>
              </a:ext>
            </a:extLst>
          </p:cNvPr>
          <p:cNvPicPr>
            <a:picLocks noChangeAspect="1"/>
          </p:cNvPicPr>
          <p:nvPr/>
        </p:nvPicPr>
        <p:blipFill>
          <a:blip r:embed="rId2"/>
          <a:stretch>
            <a:fillRect/>
          </a:stretch>
        </p:blipFill>
        <p:spPr>
          <a:xfrm>
            <a:off x="130373" y="1404228"/>
            <a:ext cx="11974596" cy="50775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Tipos de Arquitetura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980418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81">
            <a:extLst>
              <a:ext uri="{FF2B5EF4-FFF2-40B4-BE49-F238E27FC236}">
                <a16:creationId xmlns:a16="http://schemas.microsoft.com/office/drawing/2014/main" id="{1F97214D-DCE6-FD69-7065-114C4AAF9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EA6DE580-6F74-E813-0048-AEA898569567}"/>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400" kern="1200" dirty="0">
                <a:solidFill>
                  <a:schemeClr val="tx1"/>
                </a:solidFill>
                <a:latin typeface="+mj-lt"/>
                <a:ea typeface="+mj-ea"/>
                <a:cs typeface="+mj-cs"/>
              </a:rPr>
              <a:t>Modern Data Architecture</a:t>
            </a:r>
          </a:p>
        </p:txBody>
      </p:sp>
      <p:sp>
        <p:nvSpPr>
          <p:cNvPr id="4" name="sketch line">
            <a:extLst>
              <a:ext uri="{FF2B5EF4-FFF2-40B4-BE49-F238E27FC236}">
                <a16:creationId xmlns:a16="http://schemas.microsoft.com/office/drawing/2014/main" id="{2D261639-FE3F-F786-210D-5D8F4472D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TL vs ELT e Modelos">
            <a:extLst>
              <a:ext uri="{FF2B5EF4-FFF2-40B4-BE49-F238E27FC236}">
                <a16:creationId xmlns:a16="http://schemas.microsoft.com/office/drawing/2014/main" id="{B2ACBA64-73F4-567F-C28C-1EEED6B9E1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69112" y="765459"/>
            <a:ext cx="8133253" cy="5022282"/>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Big Data Analytics make Formula 1 cars go faster | AptusLearn">
            <a:extLst>
              <a:ext uri="{FF2B5EF4-FFF2-40B4-BE49-F238E27FC236}">
                <a16:creationId xmlns:a16="http://schemas.microsoft.com/office/drawing/2014/main" id="{841B04F7-14B6-5597-52EC-5E4F6F2AB5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8026650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8494E48-8D77-53F5-A190-C76DC8D22C4F}"/>
              </a:ext>
            </a:extLst>
          </p:cNvPr>
          <p:cNvPicPr>
            <a:picLocks noChangeAspect="1"/>
          </p:cNvPicPr>
          <p:nvPr/>
        </p:nvPicPr>
        <p:blipFill>
          <a:blip r:embed="rId2"/>
          <a:stretch>
            <a:fillRect/>
          </a:stretch>
        </p:blipFill>
        <p:spPr>
          <a:xfrm>
            <a:off x="130373" y="1447032"/>
            <a:ext cx="11803122" cy="4763165"/>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Tipos de Arquitetura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2491145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3ABEE-57A8-0CAA-BDD6-79627B69CE2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8815CA1-95E6-B760-FDF5-E059BF2E03E7}"/>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Medalhão</a:t>
            </a:r>
          </a:p>
        </p:txBody>
      </p:sp>
      <p:sp>
        <p:nvSpPr>
          <p:cNvPr id="3" name="sketchy line">
            <a:extLst>
              <a:ext uri="{FF2B5EF4-FFF2-40B4-BE49-F238E27FC236}">
                <a16:creationId xmlns:a16="http://schemas.microsoft.com/office/drawing/2014/main" id="{031892BE-33AD-10CB-17A7-2A8A3108D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77BAB58E-662B-E740-0091-151686648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9F4AA984-977C-FDA2-451B-5004CC3B4354}"/>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74ABACEB-64A7-8ADD-BF7C-58EC23872408}"/>
              </a:ext>
            </a:extLst>
          </p:cNvPr>
          <p:cNvSpPr txBox="1"/>
          <p:nvPr/>
        </p:nvSpPr>
        <p:spPr>
          <a:xfrm>
            <a:off x="888245" y="2097516"/>
            <a:ext cx="10487075" cy="3816429"/>
          </a:xfrm>
          <a:prstGeom prst="rect">
            <a:avLst/>
          </a:prstGeom>
          <a:noFill/>
        </p:spPr>
        <p:txBody>
          <a:bodyPr wrap="square" rtlCol="0">
            <a:spAutoFit/>
          </a:bodyPr>
          <a:lstStyle/>
          <a:p>
            <a:r>
              <a:rPr lang="pt-BR" sz="3200" dirty="0">
                <a:solidFill>
                  <a:schemeClr val="accent1"/>
                </a:solidFill>
                <a:latin typeface="Impact" panose="020B0806030902050204" pitchFamily="34" charset="0"/>
              </a:rPr>
              <a:t>Uma arquitetura medalhão é um padrão de design de dados usado para organizar logicamente os dados em um </a:t>
            </a:r>
            <a:r>
              <a:rPr lang="pt-BR" sz="3200" dirty="0" err="1">
                <a:solidFill>
                  <a:schemeClr val="accent1"/>
                </a:solidFill>
                <a:latin typeface="Impact" panose="020B0806030902050204" pitchFamily="34" charset="0"/>
              </a:rPr>
              <a:t>Lakehouse</a:t>
            </a:r>
            <a:r>
              <a:rPr lang="pt-BR" sz="3200" dirty="0">
                <a:solidFill>
                  <a:schemeClr val="accent1"/>
                </a:solidFill>
                <a:latin typeface="Impact" panose="020B0806030902050204" pitchFamily="34" charset="0"/>
              </a:rPr>
              <a:t>, com o objetivo de melhorar incremental e progressiva a estrutura e a qualidade dos dados à medida que fluem através de cada camada da arquitetura (das tabelas de camada Bronze ⇒ Silver ⇒ Gold).</a:t>
            </a:r>
          </a:p>
          <a:p>
            <a:endParaRPr lang="pt-BR" sz="3200" dirty="0">
              <a:solidFill>
                <a:schemeClr val="accent1"/>
              </a:solidFill>
              <a:latin typeface="Impact" panose="020B0806030902050204" pitchFamily="34" charset="0"/>
            </a:endParaRPr>
          </a:p>
          <a:p>
            <a:pPr algn="r"/>
            <a:r>
              <a:rPr lang="pt-BR" sz="1600" dirty="0">
                <a:solidFill>
                  <a:schemeClr val="accent1"/>
                </a:solidFill>
                <a:latin typeface="Impact" panose="020B0806030902050204" pitchFamily="34" charset="0"/>
              </a:rPr>
              <a:t>Fonte: https://www.dataside.com.br/dataside-community/big-data/afinal-o-que-e-a-arquitetura-medalhao</a:t>
            </a:r>
          </a:p>
        </p:txBody>
      </p:sp>
    </p:spTree>
    <p:extLst>
      <p:ext uri="{BB962C8B-B14F-4D97-AF65-F5344CB8AC3E}">
        <p14:creationId xmlns:p14="http://schemas.microsoft.com/office/powerpoint/2010/main" val="18947333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108A4-CE20-E7DE-43DC-4F87826BBA78}"/>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37D225C-ADAC-8989-8CEE-02417FC89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21" y="1448569"/>
            <a:ext cx="11672924" cy="5090343"/>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258E73C-A093-FAA5-FFA2-021CF6830BC8}"/>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Medalhão</a:t>
            </a:r>
          </a:p>
        </p:txBody>
      </p:sp>
      <p:sp>
        <p:nvSpPr>
          <p:cNvPr id="3" name="sketchy line">
            <a:extLst>
              <a:ext uri="{FF2B5EF4-FFF2-40B4-BE49-F238E27FC236}">
                <a16:creationId xmlns:a16="http://schemas.microsoft.com/office/drawing/2014/main" id="{B81F3C77-5BF1-9D3E-EF5B-1EDF1EBF9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C4A7AB0-C7B6-3F6E-69C8-D35C25190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EC4A158F-673E-1F31-85AD-73FE4322E9AE}"/>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461599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136B96B-657C-1B71-EDF9-17B8A46907F9}"/>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a:latin typeface="+mj-lt"/>
                <a:ea typeface="+mj-ea"/>
                <a:cs typeface="+mj-cs"/>
              </a:rPr>
              <a:t>O que </a:t>
            </a:r>
            <a:r>
              <a:rPr lang="en-US" sz="5400" dirty="0" err="1">
                <a:latin typeface="+mj-lt"/>
                <a:ea typeface="+mj-ea"/>
                <a:cs typeface="+mj-cs"/>
              </a:rPr>
              <a:t>são</a:t>
            </a:r>
            <a:r>
              <a:rPr lang="en-US" sz="5400" dirty="0">
                <a:latin typeface="+mj-lt"/>
                <a:ea typeface="+mj-ea"/>
                <a:cs typeface="+mj-cs"/>
              </a:rPr>
              <a:t> Data Warehouse</a:t>
            </a:r>
            <a:r>
              <a:rPr lang="en-US" sz="5400" kern="1200" dirty="0">
                <a:solidFill>
                  <a:schemeClr val="tx1"/>
                </a:solidFill>
                <a:latin typeface="+mj-lt"/>
                <a:ea typeface="+mj-ea"/>
                <a:cs typeface="+mj-cs"/>
              </a:rPr>
              <a:t>?</a:t>
            </a:r>
          </a:p>
        </p:txBody>
      </p:sp>
      <p:sp>
        <p:nvSpPr>
          <p:cNvPr id="3" name="sketch line">
            <a:extLst>
              <a:ext uri="{FF2B5EF4-FFF2-40B4-BE49-F238E27FC236}">
                <a16:creationId xmlns:a16="http://schemas.microsoft.com/office/drawing/2014/main" id="{A6136955-0152-EA4C-C0EF-47AE49198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87840C9D-4C07-8925-0761-F1E27F856E2C}"/>
              </a:ext>
            </a:extLst>
          </p:cNvPr>
          <p:cNvSpPr txBox="1"/>
          <p:nvPr/>
        </p:nvSpPr>
        <p:spPr>
          <a:xfrm>
            <a:off x="5372101" y="2189013"/>
            <a:ext cx="6582908" cy="3046988"/>
          </a:xfrm>
          <a:prstGeom prst="rect">
            <a:avLst/>
          </a:prstGeom>
          <a:noFill/>
        </p:spPr>
        <p:txBody>
          <a:bodyPr wrap="square" rtlCol="0">
            <a:spAutoFit/>
          </a:bodyPr>
          <a:lstStyle/>
          <a:p>
            <a:r>
              <a:rPr lang="pt-BR" sz="2400" dirty="0">
                <a:latin typeface="+mj-lt"/>
              </a:rPr>
              <a:t>Trata-se de um tipo de repositório de dados </a:t>
            </a:r>
          </a:p>
          <a:p>
            <a:endParaRPr lang="pt-BR" sz="2400" dirty="0">
              <a:latin typeface="+mj-lt"/>
            </a:endParaRPr>
          </a:p>
          <a:p>
            <a:r>
              <a:rPr lang="pt-BR" sz="2400" dirty="0">
                <a:latin typeface="+mj-lt"/>
              </a:rPr>
              <a:t>Possui os seus dados gerados a partir de dados transacionais (normalmente dados estruturados). </a:t>
            </a:r>
          </a:p>
          <a:p>
            <a:endParaRPr lang="pt-BR" sz="2400" dirty="0">
              <a:latin typeface="+mj-lt"/>
            </a:endParaRPr>
          </a:p>
          <a:p>
            <a:r>
              <a:rPr lang="pt-BR" sz="2400" dirty="0">
                <a:latin typeface="+mj-lt"/>
              </a:rPr>
              <a:t>Nele utilizamos processos de ETL (extração, transformação e carregamento de dados) e são muito utilizados para BI. </a:t>
            </a:r>
          </a:p>
        </p:txBody>
      </p:sp>
      <p:pic>
        <p:nvPicPr>
          <p:cNvPr id="5" name="Picture 2" descr="florkofcows icon | Brincadeiras para facebook, Imagens zueira, Desenho de  palito in 2022 | Funny stickman, Funny yugioh cards, Funny doodles">
            <a:extLst>
              <a:ext uri="{FF2B5EF4-FFF2-40B4-BE49-F238E27FC236}">
                <a16:creationId xmlns:a16="http://schemas.microsoft.com/office/drawing/2014/main" id="{0F10C904-26CF-8BC5-437A-E7952E06D8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8718521" y="267073"/>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6" name="Balão de Pensamento: Nuvem 5">
            <a:extLst>
              <a:ext uri="{FF2B5EF4-FFF2-40B4-BE49-F238E27FC236}">
                <a16:creationId xmlns:a16="http://schemas.microsoft.com/office/drawing/2014/main" id="{5E7EECF9-E328-FB8A-369D-712F334ED079}"/>
              </a:ext>
            </a:extLst>
          </p:cNvPr>
          <p:cNvSpPr/>
          <p:nvPr/>
        </p:nvSpPr>
        <p:spPr>
          <a:xfrm>
            <a:off x="9635615" y="66199"/>
            <a:ext cx="1360926" cy="506654"/>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F4495BC-4ADB-363A-08DA-DAF4468F41E4}"/>
              </a:ext>
            </a:extLst>
          </p:cNvPr>
          <p:cNvSpPr txBox="1"/>
          <p:nvPr/>
        </p:nvSpPr>
        <p:spPr>
          <a:xfrm>
            <a:off x="9786916" y="181026"/>
            <a:ext cx="1167398" cy="276999"/>
          </a:xfrm>
          <a:prstGeom prst="rect">
            <a:avLst/>
          </a:prstGeom>
          <a:noFill/>
        </p:spPr>
        <p:txBody>
          <a:bodyPr wrap="square" rtlCol="0">
            <a:spAutoFit/>
          </a:bodyPr>
          <a:lstStyle/>
          <a:p>
            <a:r>
              <a:rPr lang="pt-BR" sz="1200" dirty="0">
                <a:latin typeface="Arial Black" panose="020B0A04020102020204" pitchFamily="34" charset="0"/>
              </a:rPr>
              <a:t>Que isso?</a:t>
            </a:r>
          </a:p>
        </p:txBody>
      </p:sp>
      <p:pic>
        <p:nvPicPr>
          <p:cNvPr id="9" name="Picture 2" descr="Armazém de dados - ícones de tecnologia grátis">
            <a:extLst>
              <a:ext uri="{FF2B5EF4-FFF2-40B4-BE49-F238E27FC236}">
                <a16:creationId xmlns:a16="http://schemas.microsoft.com/office/drawing/2014/main" id="{CD70D0AC-6E7F-37E8-67EC-C5BDE84257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4545" y="2242972"/>
            <a:ext cx="3423916" cy="342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83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C2A49-E11C-2583-C015-8026C55C2D9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42482F5-5B02-7E87-6DB9-5426D3C8EF50}"/>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a:latin typeface="+mj-lt"/>
                <a:ea typeface="+mj-ea"/>
                <a:cs typeface="+mj-cs"/>
              </a:rPr>
              <a:t>O que </a:t>
            </a:r>
            <a:r>
              <a:rPr lang="en-US" sz="5400" dirty="0" err="1">
                <a:latin typeface="+mj-lt"/>
                <a:ea typeface="+mj-ea"/>
                <a:cs typeface="+mj-cs"/>
              </a:rPr>
              <a:t>são</a:t>
            </a:r>
            <a:r>
              <a:rPr lang="en-US" sz="5400" dirty="0">
                <a:latin typeface="+mj-lt"/>
                <a:ea typeface="+mj-ea"/>
                <a:cs typeface="+mj-cs"/>
              </a:rPr>
              <a:t> Data Lakes</a:t>
            </a:r>
            <a:r>
              <a:rPr lang="en-US" sz="5400" kern="1200" dirty="0">
                <a:solidFill>
                  <a:schemeClr val="tx1"/>
                </a:solidFill>
                <a:latin typeface="+mj-lt"/>
                <a:ea typeface="+mj-ea"/>
                <a:cs typeface="+mj-cs"/>
              </a:rPr>
              <a:t>?</a:t>
            </a:r>
          </a:p>
        </p:txBody>
      </p:sp>
      <p:sp>
        <p:nvSpPr>
          <p:cNvPr id="3" name="sketch line">
            <a:extLst>
              <a:ext uri="{FF2B5EF4-FFF2-40B4-BE49-F238E27FC236}">
                <a16:creationId xmlns:a16="http://schemas.microsoft.com/office/drawing/2014/main" id="{16C2D726-789B-26A0-467B-6259E40AF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ixaDeTexto 3">
            <a:extLst>
              <a:ext uri="{FF2B5EF4-FFF2-40B4-BE49-F238E27FC236}">
                <a16:creationId xmlns:a16="http://schemas.microsoft.com/office/drawing/2014/main" id="{2D47AC1B-093F-BF5A-F80B-B3F6F347F07F}"/>
              </a:ext>
            </a:extLst>
          </p:cNvPr>
          <p:cNvSpPr txBox="1"/>
          <p:nvPr/>
        </p:nvSpPr>
        <p:spPr>
          <a:xfrm>
            <a:off x="6253655" y="2189013"/>
            <a:ext cx="5701353" cy="3477875"/>
          </a:xfrm>
          <a:prstGeom prst="rect">
            <a:avLst/>
          </a:prstGeom>
          <a:noFill/>
        </p:spPr>
        <p:txBody>
          <a:bodyPr wrap="square" rtlCol="0">
            <a:spAutoFit/>
          </a:bodyPr>
          <a:lstStyle/>
          <a:p>
            <a:r>
              <a:rPr lang="pt-BR" sz="2000" dirty="0">
                <a:latin typeface="+mj-lt"/>
              </a:rPr>
              <a:t>Trata-se de um tipo de repositório de dados </a:t>
            </a:r>
          </a:p>
          <a:p>
            <a:endParaRPr lang="pt-BR" sz="2000" dirty="0">
              <a:latin typeface="+mj-lt"/>
            </a:endParaRPr>
          </a:p>
          <a:p>
            <a:r>
              <a:rPr lang="pt-BR" sz="2000" dirty="0">
                <a:latin typeface="+mj-lt"/>
              </a:rPr>
              <a:t>Armazena grandes conjuntos de dados variados e brutos (eles ainda não foram processados para uma finalidade especifica) e em formado nativo.</a:t>
            </a:r>
          </a:p>
          <a:p>
            <a:endParaRPr lang="pt-BR" sz="2000" dirty="0">
              <a:latin typeface="+mj-lt"/>
            </a:endParaRPr>
          </a:p>
          <a:p>
            <a:r>
              <a:rPr lang="pt-BR" sz="2000" dirty="0">
                <a:latin typeface="+mj-lt"/>
              </a:rPr>
              <a:t>Com o Data Lake, temos uma visão não refinada dos dados</a:t>
            </a:r>
          </a:p>
          <a:p>
            <a:endParaRPr lang="pt-BR" sz="2000" dirty="0">
              <a:latin typeface="+mj-lt"/>
            </a:endParaRPr>
          </a:p>
          <a:p>
            <a:r>
              <a:rPr lang="pt-BR" sz="2000" dirty="0">
                <a:latin typeface="+mj-lt"/>
              </a:rPr>
              <a:t>Os dados são definidos somente depois de consultados</a:t>
            </a:r>
          </a:p>
        </p:txBody>
      </p:sp>
      <p:pic>
        <p:nvPicPr>
          <p:cNvPr id="5" name="Picture 2" descr="florkofcows icon | Brincadeiras para facebook, Imagens zueira, Desenho de  palito in 2022 | Funny stickman, Funny yugioh cards, Funny doodles">
            <a:extLst>
              <a:ext uri="{FF2B5EF4-FFF2-40B4-BE49-F238E27FC236}">
                <a16:creationId xmlns:a16="http://schemas.microsoft.com/office/drawing/2014/main" id="{1FE91FB5-7457-918F-6A90-7C5A292630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8478813" y="273927"/>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6" name="Balão de Pensamento: Nuvem 5">
            <a:extLst>
              <a:ext uri="{FF2B5EF4-FFF2-40B4-BE49-F238E27FC236}">
                <a16:creationId xmlns:a16="http://schemas.microsoft.com/office/drawing/2014/main" id="{A771DD5B-9032-7A27-5E50-DA1DF70B98DB}"/>
              </a:ext>
            </a:extLst>
          </p:cNvPr>
          <p:cNvSpPr/>
          <p:nvPr/>
        </p:nvSpPr>
        <p:spPr>
          <a:xfrm>
            <a:off x="9635615" y="66199"/>
            <a:ext cx="1360926" cy="506654"/>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D9B268C6-648C-6FEF-F961-B7A420A66273}"/>
              </a:ext>
            </a:extLst>
          </p:cNvPr>
          <p:cNvSpPr txBox="1"/>
          <p:nvPr/>
        </p:nvSpPr>
        <p:spPr>
          <a:xfrm>
            <a:off x="9786916" y="181026"/>
            <a:ext cx="1167398" cy="276999"/>
          </a:xfrm>
          <a:prstGeom prst="rect">
            <a:avLst/>
          </a:prstGeom>
          <a:noFill/>
        </p:spPr>
        <p:txBody>
          <a:bodyPr wrap="square" rtlCol="0">
            <a:spAutoFit/>
          </a:bodyPr>
          <a:lstStyle/>
          <a:p>
            <a:r>
              <a:rPr lang="pt-BR" sz="1200" dirty="0">
                <a:latin typeface="Arial Black" panose="020B0A04020102020204" pitchFamily="34" charset="0"/>
              </a:rPr>
              <a:t>Que isso?</a:t>
            </a:r>
          </a:p>
        </p:txBody>
      </p:sp>
      <p:pic>
        <p:nvPicPr>
          <p:cNvPr id="8" name="Picture 2" descr="Lago Verde Banco de Imagens e Fotos de Stock - iStock">
            <a:extLst>
              <a:ext uri="{FF2B5EF4-FFF2-40B4-BE49-F238E27FC236}">
                <a16:creationId xmlns:a16="http://schemas.microsoft.com/office/drawing/2014/main" id="{4268E91B-7AC9-F102-8D6C-244B629FD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36" y="1989614"/>
            <a:ext cx="5426964"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83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5 </a:t>
            </a:r>
            <a:r>
              <a:rPr lang="pt-BR" sz="6600" dirty="0" err="1">
                <a:solidFill>
                  <a:schemeClr val="accent1"/>
                </a:solidFill>
                <a:latin typeface="Impact" panose="020B0806030902050204" pitchFamily="34" charset="0"/>
              </a:rPr>
              <a:t>V´s</a:t>
            </a:r>
            <a:r>
              <a:rPr lang="pt-BR" sz="6600" dirty="0">
                <a:solidFill>
                  <a:schemeClr val="accent1"/>
                </a:solidFill>
                <a:latin typeface="Impact" panose="020B0806030902050204" pitchFamily="34" charset="0"/>
              </a:rPr>
              <a:t> do Big Data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5550A7FA-DEED-EFC4-B3D8-AA965C00C8E2}"/>
              </a:ext>
            </a:extLst>
          </p:cNvPr>
          <p:cNvPicPr>
            <a:picLocks noChangeAspect="1"/>
          </p:cNvPicPr>
          <p:nvPr/>
        </p:nvPicPr>
        <p:blipFill>
          <a:blip r:embed="rId3"/>
          <a:stretch>
            <a:fillRect/>
          </a:stretch>
        </p:blipFill>
        <p:spPr>
          <a:xfrm>
            <a:off x="2807323" y="1551034"/>
            <a:ext cx="6101599" cy="4821409"/>
          </a:xfrm>
          <a:prstGeom prst="rect">
            <a:avLst/>
          </a:prstGeom>
        </p:spPr>
      </p:pic>
    </p:spTree>
    <p:extLst>
      <p:ext uri="{BB962C8B-B14F-4D97-AF65-F5344CB8AC3E}">
        <p14:creationId xmlns:p14="http://schemas.microsoft.com/office/powerpoint/2010/main" val="12052987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BAD4D7A-1EA3-D2B4-66FF-86E61608994F}"/>
              </a:ext>
            </a:extLst>
          </p:cNvPr>
          <p:cNvSpPr txBox="1"/>
          <p:nvPr/>
        </p:nvSpPr>
        <p:spPr>
          <a:xfrm>
            <a:off x="503906"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a:latin typeface="+mj-lt"/>
                <a:ea typeface="+mj-ea"/>
                <a:cs typeface="+mj-cs"/>
              </a:rPr>
              <a:t>Por que </a:t>
            </a:r>
            <a:r>
              <a:rPr lang="en-US" sz="5400" dirty="0" err="1">
                <a:latin typeface="+mj-lt"/>
                <a:ea typeface="+mj-ea"/>
                <a:cs typeface="+mj-cs"/>
              </a:rPr>
              <a:t>preciso</a:t>
            </a:r>
            <a:r>
              <a:rPr lang="en-US" sz="5400" dirty="0">
                <a:latin typeface="+mj-lt"/>
                <a:ea typeface="+mj-ea"/>
                <a:cs typeface="+mj-cs"/>
              </a:rPr>
              <a:t> do Data Lakes</a:t>
            </a:r>
            <a:r>
              <a:rPr lang="en-US" sz="5400" kern="1200" dirty="0">
                <a:solidFill>
                  <a:schemeClr val="tx1"/>
                </a:solidFill>
                <a:latin typeface="+mj-lt"/>
                <a:ea typeface="+mj-ea"/>
                <a:cs typeface="+mj-cs"/>
              </a:rPr>
              <a:t>?</a:t>
            </a:r>
          </a:p>
        </p:txBody>
      </p:sp>
      <p:sp>
        <p:nvSpPr>
          <p:cNvPr id="3" name="sketch line">
            <a:extLst>
              <a:ext uri="{FF2B5EF4-FFF2-40B4-BE49-F238E27FC236}">
                <a16:creationId xmlns:a16="http://schemas.microsoft.com/office/drawing/2014/main" id="{7DA791D7-4741-19DB-F203-9C8E32D6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florkofcows icon | Brincadeiras para facebook, Imagens zueira, Desenho de  palito in 2022 | Funny stickman, Funny yugioh cards, Funny doodles">
            <a:extLst>
              <a:ext uri="{FF2B5EF4-FFF2-40B4-BE49-F238E27FC236}">
                <a16:creationId xmlns:a16="http://schemas.microsoft.com/office/drawing/2014/main" id="{3FDCB92F-5A45-42E3-5C79-76B67E2616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9609525" y="273927"/>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5" name="Balão de Pensamento: Nuvem 4">
            <a:extLst>
              <a:ext uri="{FF2B5EF4-FFF2-40B4-BE49-F238E27FC236}">
                <a16:creationId xmlns:a16="http://schemas.microsoft.com/office/drawing/2014/main" id="{4DCA7A17-56FE-239D-F148-B0C2E7F69B0B}"/>
              </a:ext>
            </a:extLst>
          </p:cNvPr>
          <p:cNvSpPr/>
          <p:nvPr/>
        </p:nvSpPr>
        <p:spPr>
          <a:xfrm>
            <a:off x="10766327" y="66199"/>
            <a:ext cx="924230" cy="506654"/>
          </a:xfrm>
          <a:prstGeom prst="cloud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8BDA231-7980-02C1-0C45-CA60FA6A2AF0}"/>
              </a:ext>
            </a:extLst>
          </p:cNvPr>
          <p:cNvSpPr txBox="1"/>
          <p:nvPr/>
        </p:nvSpPr>
        <p:spPr>
          <a:xfrm>
            <a:off x="10917628" y="181026"/>
            <a:ext cx="1167398" cy="276999"/>
          </a:xfrm>
          <a:prstGeom prst="rect">
            <a:avLst/>
          </a:prstGeom>
          <a:noFill/>
        </p:spPr>
        <p:txBody>
          <a:bodyPr wrap="square" rtlCol="0">
            <a:spAutoFit/>
          </a:bodyPr>
          <a:lstStyle/>
          <a:p>
            <a:r>
              <a:rPr lang="pt-BR" sz="1200" dirty="0" err="1">
                <a:latin typeface="Arial Black" panose="020B0A04020102020204" pitchFamily="34" charset="0"/>
              </a:rPr>
              <a:t>Bugei</a:t>
            </a:r>
            <a:r>
              <a:rPr lang="pt-BR" sz="1200" dirty="0">
                <a:latin typeface="Arial Black" panose="020B0A04020102020204" pitchFamily="34" charset="0"/>
              </a:rPr>
              <a:t>!</a:t>
            </a:r>
          </a:p>
        </p:txBody>
      </p:sp>
      <p:sp>
        <p:nvSpPr>
          <p:cNvPr id="7" name="CaixaDeTexto 6">
            <a:extLst>
              <a:ext uri="{FF2B5EF4-FFF2-40B4-BE49-F238E27FC236}">
                <a16:creationId xmlns:a16="http://schemas.microsoft.com/office/drawing/2014/main" id="{A4A73F33-1546-027D-6BF0-F5C7382CD928}"/>
              </a:ext>
            </a:extLst>
          </p:cNvPr>
          <p:cNvSpPr txBox="1"/>
          <p:nvPr/>
        </p:nvSpPr>
        <p:spPr>
          <a:xfrm>
            <a:off x="600210" y="1919969"/>
            <a:ext cx="11197143" cy="4708981"/>
          </a:xfrm>
          <a:prstGeom prst="rect">
            <a:avLst/>
          </a:prstGeom>
          <a:noFill/>
        </p:spPr>
        <p:txBody>
          <a:bodyPr wrap="square" rtlCol="0">
            <a:spAutoFit/>
          </a:bodyPr>
          <a:lstStyle/>
          <a:p>
            <a:r>
              <a:rPr lang="pt-BR" sz="2000" dirty="0">
                <a:latin typeface="+mj-lt"/>
              </a:rPr>
              <a:t>Permite que os profissionais que trabalham com dados (Cientistas, Analistas e Engenheiros de Dados) tenham acesso de forma rápida e sem restrição aos dados.</a:t>
            </a:r>
          </a:p>
          <a:p>
            <a:endParaRPr lang="pt-BR" sz="2000" dirty="0">
              <a:latin typeface="+mj-lt"/>
            </a:endParaRPr>
          </a:p>
          <a:p>
            <a:r>
              <a:rPr lang="pt-BR" sz="2000" dirty="0">
                <a:latin typeface="+mj-lt"/>
              </a:rPr>
              <a:t>Os dados são transformados apenas quando são necessário para análises.</a:t>
            </a:r>
          </a:p>
          <a:p>
            <a:endParaRPr lang="pt-BR" sz="2000" dirty="0">
              <a:latin typeface="+mj-lt"/>
            </a:endParaRPr>
          </a:p>
          <a:p>
            <a:r>
              <a:rPr lang="pt-BR" sz="2000" dirty="0">
                <a:latin typeface="+mj-lt"/>
              </a:rPr>
              <a:t>Como falado anteriormente, eles são armazenados de forma bruta.</a:t>
            </a:r>
          </a:p>
          <a:p>
            <a:endParaRPr lang="pt-BR" sz="2000" dirty="0">
              <a:latin typeface="+mj-lt"/>
            </a:endParaRPr>
          </a:p>
          <a:p>
            <a:r>
              <a:rPr lang="pt-BR" sz="2000" dirty="0">
                <a:latin typeface="+mj-lt"/>
              </a:rPr>
              <a:t>Exigem governança e manutenção continua para que os dados possam ser usados ou acessados</a:t>
            </a:r>
          </a:p>
          <a:p>
            <a:endParaRPr lang="pt-BR" sz="2000" dirty="0">
              <a:latin typeface="+mj-lt"/>
            </a:endParaRPr>
          </a:p>
          <a:p>
            <a:r>
              <a:rPr lang="pt-BR" sz="2000" dirty="0">
                <a:latin typeface="+mj-lt"/>
              </a:rPr>
              <a:t>Pelo fato de os Data Lake conterem dados brutos e em diversos formatos, essa arquitetura é perfeita para os Cientistas de Dados, pois eles são capazes de trabalhar com os dados nativos e de forma rápida.</a:t>
            </a:r>
          </a:p>
          <a:p>
            <a:endParaRPr lang="pt-BR" sz="2000" dirty="0">
              <a:latin typeface="+mj-lt"/>
            </a:endParaRPr>
          </a:p>
          <a:p>
            <a:r>
              <a:rPr lang="pt-BR" sz="2000" dirty="0">
                <a:latin typeface="+mj-lt"/>
              </a:rPr>
              <a:t>Trabalham com análise de dados e ML nos dados diretamente em um Data Lake, ganhando performance em um projeto de dados.</a:t>
            </a:r>
          </a:p>
          <a:p>
            <a:endParaRPr lang="pt-BR" sz="2000" dirty="0">
              <a:latin typeface="+mj-lt"/>
            </a:endParaRPr>
          </a:p>
        </p:txBody>
      </p:sp>
    </p:spTree>
    <p:extLst>
      <p:ext uri="{BB962C8B-B14F-4D97-AF65-F5344CB8AC3E}">
        <p14:creationId xmlns:p14="http://schemas.microsoft.com/office/powerpoint/2010/main" val="2546020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F8B35E14-5413-DB04-363F-5C3E28D64E3A}"/>
              </a:ext>
            </a:extLst>
          </p:cNvPr>
          <p:cNvSpPr txBox="1"/>
          <p:nvPr/>
        </p:nvSpPr>
        <p:spPr>
          <a:xfrm>
            <a:off x="503906"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Data Lakes IGUAL Data Warehouse</a:t>
            </a:r>
            <a:r>
              <a:rPr lang="en-US" sz="4800" kern="1200" dirty="0">
                <a:solidFill>
                  <a:schemeClr val="tx1"/>
                </a:solidFill>
                <a:latin typeface="+mj-lt"/>
                <a:ea typeface="+mj-ea"/>
                <a:cs typeface="+mj-cs"/>
              </a:rPr>
              <a:t>?</a:t>
            </a:r>
          </a:p>
        </p:txBody>
      </p:sp>
      <p:sp>
        <p:nvSpPr>
          <p:cNvPr id="3" name="sketch line">
            <a:extLst>
              <a:ext uri="{FF2B5EF4-FFF2-40B4-BE49-F238E27FC236}">
                <a16:creationId xmlns:a16="http://schemas.microsoft.com/office/drawing/2014/main" id="{E99BB2A5-FE5E-AA73-DE29-CF563130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 name="Picture 2" descr="florkofcows icon | Brincadeiras para facebook, Imagens zueira, Desenho de  palito in 2022 | Funny stickman, Funny yugioh cards, Funny doodles">
            <a:extLst>
              <a:ext uri="{FF2B5EF4-FFF2-40B4-BE49-F238E27FC236}">
                <a16:creationId xmlns:a16="http://schemas.microsoft.com/office/drawing/2014/main" id="{621EFC32-FF7D-DE4F-3FC0-68BBC7646C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10560099" y="238680"/>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C7580DB-D087-9B00-3519-36DEC7621D11}"/>
              </a:ext>
            </a:extLst>
          </p:cNvPr>
          <p:cNvSpPr txBox="1"/>
          <p:nvPr/>
        </p:nvSpPr>
        <p:spPr>
          <a:xfrm>
            <a:off x="600210" y="1919969"/>
            <a:ext cx="11197143" cy="4401205"/>
          </a:xfrm>
          <a:prstGeom prst="rect">
            <a:avLst/>
          </a:prstGeom>
          <a:noFill/>
        </p:spPr>
        <p:txBody>
          <a:bodyPr wrap="square" rtlCol="0">
            <a:spAutoFit/>
          </a:bodyPr>
          <a:lstStyle/>
          <a:p>
            <a:r>
              <a:rPr lang="en-US" sz="2800" dirty="0">
                <a:latin typeface="+mj-lt"/>
                <a:ea typeface="+mj-ea"/>
                <a:cs typeface="+mj-cs"/>
              </a:rPr>
              <a:t>Data Warehouse – banco de dados </a:t>
            </a:r>
            <a:r>
              <a:rPr lang="en-US" sz="2800" dirty="0" err="1">
                <a:latin typeface="+mj-lt"/>
                <a:ea typeface="+mj-ea"/>
                <a:cs typeface="+mj-cs"/>
              </a:rPr>
              <a:t>otimizados</a:t>
            </a:r>
            <a:r>
              <a:rPr lang="en-US" sz="2800" dirty="0">
                <a:latin typeface="+mj-lt"/>
                <a:ea typeface="+mj-ea"/>
                <a:cs typeface="+mj-cs"/>
              </a:rPr>
              <a:t> para </a:t>
            </a:r>
            <a:r>
              <a:rPr lang="en-US" sz="2800" dirty="0" err="1">
                <a:latin typeface="+mj-lt"/>
                <a:ea typeface="+mj-ea"/>
                <a:cs typeface="+mj-cs"/>
              </a:rPr>
              <a:t>analisar</a:t>
            </a:r>
            <a:r>
              <a:rPr lang="en-US" sz="2800" dirty="0">
                <a:latin typeface="+mj-lt"/>
                <a:ea typeface="+mj-ea"/>
                <a:cs typeface="+mj-cs"/>
              </a:rPr>
              <a:t> dados </a:t>
            </a:r>
            <a:r>
              <a:rPr lang="en-US" sz="2800" dirty="0" err="1">
                <a:latin typeface="+mj-lt"/>
                <a:ea typeface="+mj-ea"/>
                <a:cs typeface="+mj-cs"/>
              </a:rPr>
              <a:t>relacionais</a:t>
            </a:r>
            <a:r>
              <a:rPr lang="en-US" sz="2800" dirty="0">
                <a:latin typeface="+mj-lt"/>
                <a:ea typeface="+mj-ea"/>
                <a:cs typeface="+mj-cs"/>
              </a:rPr>
              <a:t> </a:t>
            </a:r>
            <a:r>
              <a:rPr lang="en-US" sz="2800" dirty="0" err="1">
                <a:latin typeface="+mj-lt"/>
                <a:ea typeface="+mj-ea"/>
                <a:cs typeface="+mj-cs"/>
              </a:rPr>
              <a:t>oriundos</a:t>
            </a:r>
            <a:r>
              <a:rPr lang="en-US" sz="2800" dirty="0">
                <a:latin typeface="+mj-lt"/>
                <a:ea typeface="+mj-ea"/>
                <a:cs typeface="+mj-cs"/>
              </a:rPr>
              <a:t> de </a:t>
            </a:r>
            <a:r>
              <a:rPr lang="en-US" sz="2800" dirty="0" err="1">
                <a:latin typeface="+mj-lt"/>
                <a:ea typeface="+mj-ea"/>
                <a:cs typeface="+mj-cs"/>
              </a:rPr>
              <a:t>sistemas</a:t>
            </a:r>
            <a:r>
              <a:rPr lang="en-US" sz="2800" dirty="0">
                <a:latin typeface="+mj-lt"/>
                <a:ea typeface="+mj-ea"/>
                <a:cs typeface="+mj-cs"/>
              </a:rPr>
              <a:t> </a:t>
            </a:r>
            <a:r>
              <a:rPr lang="en-US" sz="2800" dirty="0" err="1">
                <a:latin typeface="+mj-lt"/>
                <a:ea typeface="+mj-ea"/>
                <a:cs typeface="+mj-cs"/>
              </a:rPr>
              <a:t>transacionais</a:t>
            </a:r>
            <a:r>
              <a:rPr lang="en-US" sz="2800" dirty="0">
                <a:latin typeface="+mj-lt"/>
                <a:ea typeface="+mj-ea"/>
                <a:cs typeface="+mj-cs"/>
              </a:rPr>
              <a:t>, </a:t>
            </a:r>
            <a:r>
              <a:rPr lang="en-US" sz="2800" dirty="0" err="1">
                <a:latin typeface="+mj-lt"/>
                <a:ea typeface="+mj-ea"/>
                <a:cs typeface="+mj-cs"/>
              </a:rPr>
              <a:t>estrutura</a:t>
            </a:r>
            <a:r>
              <a:rPr lang="en-US" sz="2800" dirty="0">
                <a:latin typeface="+mj-lt"/>
                <a:ea typeface="+mj-ea"/>
                <a:cs typeface="+mj-cs"/>
              </a:rPr>
              <a:t> </a:t>
            </a:r>
            <a:r>
              <a:rPr lang="en-US" sz="2800" dirty="0" err="1">
                <a:latin typeface="+mj-lt"/>
                <a:ea typeface="+mj-ea"/>
                <a:cs typeface="+mj-cs"/>
              </a:rPr>
              <a:t>definida</a:t>
            </a:r>
            <a:r>
              <a:rPr lang="en-US" sz="2800" dirty="0">
                <a:latin typeface="+mj-lt"/>
                <a:ea typeface="+mj-ea"/>
                <a:cs typeface="+mj-cs"/>
              </a:rPr>
              <a:t> com </a:t>
            </a:r>
            <a:r>
              <a:rPr lang="en-US" sz="2800" dirty="0" err="1">
                <a:latin typeface="+mj-lt"/>
                <a:ea typeface="+mj-ea"/>
                <a:cs typeface="+mj-cs"/>
              </a:rPr>
              <a:t>antecedencia</a:t>
            </a:r>
            <a:r>
              <a:rPr lang="en-US" sz="2800" dirty="0">
                <a:latin typeface="+mj-lt"/>
                <a:ea typeface="+mj-ea"/>
                <a:cs typeface="+mj-cs"/>
              </a:rPr>
              <a:t> para usar </a:t>
            </a:r>
            <a:r>
              <a:rPr lang="en-US" sz="2800" dirty="0" err="1">
                <a:latin typeface="+mj-lt"/>
                <a:ea typeface="+mj-ea"/>
                <a:cs typeface="+mj-cs"/>
              </a:rPr>
              <a:t>consultas</a:t>
            </a:r>
            <a:r>
              <a:rPr lang="en-US" sz="2800" dirty="0">
                <a:latin typeface="+mj-lt"/>
                <a:ea typeface="+mj-ea"/>
                <a:cs typeface="+mj-cs"/>
              </a:rPr>
              <a:t> SQL. </a:t>
            </a:r>
            <a:r>
              <a:rPr lang="en-US" sz="2800" dirty="0" err="1">
                <a:latin typeface="+mj-lt"/>
                <a:ea typeface="+mj-ea"/>
                <a:cs typeface="+mj-cs"/>
              </a:rPr>
              <a:t>Direcionado</a:t>
            </a:r>
            <a:r>
              <a:rPr lang="en-US" sz="2800" dirty="0">
                <a:latin typeface="+mj-lt"/>
                <a:ea typeface="+mj-ea"/>
                <a:cs typeface="+mj-cs"/>
              </a:rPr>
              <a:t> para </a:t>
            </a:r>
            <a:r>
              <a:rPr lang="en-US" sz="2800" dirty="0" err="1">
                <a:latin typeface="+mj-lt"/>
                <a:ea typeface="+mj-ea"/>
                <a:cs typeface="+mj-cs"/>
              </a:rPr>
              <a:t>análise</a:t>
            </a:r>
            <a:r>
              <a:rPr lang="en-US" sz="2800" dirty="0">
                <a:latin typeface="+mj-lt"/>
                <a:ea typeface="+mj-ea"/>
                <a:cs typeface="+mj-cs"/>
              </a:rPr>
              <a:t> de </a:t>
            </a:r>
            <a:r>
              <a:rPr lang="en-US" sz="2800" dirty="0" err="1">
                <a:latin typeface="+mj-lt"/>
                <a:ea typeface="+mj-ea"/>
                <a:cs typeface="+mj-cs"/>
              </a:rPr>
              <a:t>relatórios</a:t>
            </a:r>
            <a:r>
              <a:rPr lang="en-US" sz="2800" dirty="0">
                <a:latin typeface="+mj-lt"/>
                <a:ea typeface="+mj-ea"/>
                <a:cs typeface="+mj-cs"/>
              </a:rPr>
              <a:t> e dados </a:t>
            </a:r>
            <a:r>
              <a:rPr lang="en-US" sz="2800" dirty="0" err="1">
                <a:latin typeface="+mj-lt"/>
                <a:ea typeface="+mj-ea"/>
                <a:cs typeface="+mj-cs"/>
              </a:rPr>
              <a:t>operacionais</a:t>
            </a:r>
            <a:r>
              <a:rPr lang="en-US" sz="2800" dirty="0">
                <a:latin typeface="+mj-lt"/>
                <a:ea typeface="+mj-ea"/>
                <a:cs typeface="+mj-cs"/>
              </a:rPr>
              <a:t>.</a:t>
            </a:r>
          </a:p>
          <a:p>
            <a:endParaRPr lang="en-US" sz="2800" dirty="0">
              <a:latin typeface="+mj-lt"/>
              <a:ea typeface="+mj-ea"/>
              <a:cs typeface="+mj-cs"/>
            </a:endParaRPr>
          </a:p>
          <a:p>
            <a:r>
              <a:rPr lang="en-US" sz="2800" dirty="0">
                <a:latin typeface="+mj-lt"/>
                <a:ea typeface="+mj-ea"/>
                <a:cs typeface="+mj-cs"/>
              </a:rPr>
              <a:t>Data Lake – </a:t>
            </a:r>
            <a:r>
              <a:rPr lang="en-US" sz="2800" dirty="0" err="1">
                <a:latin typeface="+mj-lt"/>
                <a:ea typeface="+mj-ea"/>
                <a:cs typeface="+mj-cs"/>
              </a:rPr>
              <a:t>armazena</a:t>
            </a:r>
            <a:r>
              <a:rPr lang="en-US" sz="2800" dirty="0">
                <a:latin typeface="+mj-lt"/>
                <a:ea typeface="+mj-ea"/>
                <a:cs typeface="+mj-cs"/>
              </a:rPr>
              <a:t> </a:t>
            </a:r>
            <a:r>
              <a:rPr lang="en-US" sz="2800" dirty="0" err="1">
                <a:latin typeface="+mj-lt"/>
                <a:ea typeface="+mj-ea"/>
                <a:cs typeface="+mj-cs"/>
              </a:rPr>
              <a:t>diversos</a:t>
            </a:r>
            <a:r>
              <a:rPr lang="en-US" sz="2800" dirty="0">
                <a:latin typeface="+mj-lt"/>
                <a:ea typeface="+mj-ea"/>
                <a:cs typeface="+mj-cs"/>
              </a:rPr>
              <a:t> </a:t>
            </a:r>
            <a:r>
              <a:rPr lang="en-US" sz="2800" dirty="0" err="1">
                <a:latin typeface="+mj-lt"/>
                <a:ea typeface="+mj-ea"/>
                <a:cs typeface="+mj-cs"/>
              </a:rPr>
              <a:t>tipos</a:t>
            </a:r>
            <a:r>
              <a:rPr lang="en-US" sz="2800" dirty="0">
                <a:latin typeface="+mj-lt"/>
                <a:ea typeface="+mj-ea"/>
                <a:cs typeface="+mj-cs"/>
              </a:rPr>
              <a:t> de dados, </a:t>
            </a:r>
            <a:r>
              <a:rPr lang="en-US" sz="2800" dirty="0" err="1">
                <a:latin typeface="+mj-lt"/>
                <a:ea typeface="+mj-ea"/>
                <a:cs typeface="+mj-cs"/>
              </a:rPr>
              <a:t>estrutura</a:t>
            </a:r>
            <a:r>
              <a:rPr lang="en-US" sz="2800" dirty="0">
                <a:latin typeface="+mj-lt"/>
                <a:ea typeface="+mj-ea"/>
                <a:cs typeface="+mj-cs"/>
              </a:rPr>
              <a:t> dos dados </a:t>
            </a:r>
            <a:r>
              <a:rPr lang="en-US" sz="2800" dirty="0" err="1">
                <a:latin typeface="+mj-lt"/>
                <a:ea typeface="+mj-ea"/>
                <a:cs typeface="+mj-cs"/>
              </a:rPr>
              <a:t>não</a:t>
            </a:r>
            <a:r>
              <a:rPr lang="en-US" sz="2800" dirty="0">
                <a:latin typeface="+mj-lt"/>
                <a:ea typeface="+mj-ea"/>
                <a:cs typeface="+mj-cs"/>
              </a:rPr>
              <a:t> é </a:t>
            </a:r>
            <a:r>
              <a:rPr lang="en-US" sz="2800" dirty="0" err="1">
                <a:latin typeface="+mj-lt"/>
                <a:ea typeface="+mj-ea"/>
                <a:cs typeface="+mj-cs"/>
              </a:rPr>
              <a:t>definida</a:t>
            </a:r>
            <a:r>
              <a:rPr lang="en-US" sz="2800" dirty="0">
                <a:latin typeface="+mj-lt"/>
                <a:ea typeface="+mj-ea"/>
                <a:cs typeface="+mj-cs"/>
              </a:rPr>
              <a:t> no </a:t>
            </a:r>
            <a:r>
              <a:rPr lang="en-US" sz="2800" dirty="0" err="1">
                <a:latin typeface="+mj-lt"/>
                <a:ea typeface="+mj-ea"/>
                <a:cs typeface="+mj-cs"/>
              </a:rPr>
              <a:t>momento</a:t>
            </a:r>
            <a:r>
              <a:rPr lang="en-US" sz="2800" dirty="0">
                <a:latin typeface="+mj-lt"/>
                <a:ea typeface="+mj-ea"/>
                <a:cs typeface="+mj-cs"/>
              </a:rPr>
              <a:t> da </a:t>
            </a:r>
            <a:r>
              <a:rPr lang="en-US" sz="2800" dirty="0" err="1">
                <a:latin typeface="+mj-lt"/>
                <a:ea typeface="+mj-ea"/>
                <a:cs typeface="+mj-cs"/>
              </a:rPr>
              <a:t>captura</a:t>
            </a:r>
            <a:r>
              <a:rPr lang="en-US" sz="2800" dirty="0">
                <a:latin typeface="+mj-lt"/>
                <a:ea typeface="+mj-ea"/>
                <a:cs typeface="+mj-cs"/>
              </a:rPr>
              <a:t>.</a:t>
            </a:r>
          </a:p>
          <a:p>
            <a:endParaRPr lang="en-US" sz="2800" dirty="0">
              <a:latin typeface="+mj-lt"/>
              <a:ea typeface="+mj-ea"/>
              <a:cs typeface="+mj-cs"/>
            </a:endParaRPr>
          </a:p>
          <a:p>
            <a:r>
              <a:rPr lang="en-US" sz="2800" dirty="0">
                <a:latin typeface="+mj-lt"/>
                <a:ea typeface="+mj-ea"/>
                <a:cs typeface="+mj-cs"/>
              </a:rPr>
              <a:t>Data Warehouse – </a:t>
            </a:r>
            <a:r>
              <a:rPr lang="en-US" sz="2800" dirty="0" err="1">
                <a:latin typeface="+mj-lt"/>
                <a:ea typeface="+mj-ea"/>
                <a:cs typeface="+mj-cs"/>
              </a:rPr>
              <a:t>Limitado</a:t>
            </a:r>
            <a:endParaRPr lang="en-US" sz="2800" dirty="0">
              <a:latin typeface="+mj-lt"/>
              <a:ea typeface="+mj-ea"/>
              <a:cs typeface="+mj-cs"/>
            </a:endParaRPr>
          </a:p>
          <a:p>
            <a:r>
              <a:rPr lang="en-US" sz="2800" dirty="0">
                <a:latin typeface="+mj-lt"/>
                <a:ea typeface="+mj-ea"/>
                <a:cs typeface="+mj-cs"/>
              </a:rPr>
              <a:t>Data Lake – </a:t>
            </a:r>
            <a:r>
              <a:rPr lang="en-US" sz="2800" dirty="0" err="1">
                <a:latin typeface="+mj-lt"/>
                <a:ea typeface="+mj-ea"/>
                <a:cs typeface="+mj-cs"/>
              </a:rPr>
              <a:t>Escalável</a:t>
            </a:r>
            <a:endParaRPr lang="pt-BR" sz="2800" dirty="0">
              <a:latin typeface="+mj-lt"/>
            </a:endParaRPr>
          </a:p>
        </p:txBody>
      </p:sp>
    </p:spTree>
    <p:extLst>
      <p:ext uri="{BB962C8B-B14F-4D97-AF65-F5344CB8AC3E}">
        <p14:creationId xmlns:p14="http://schemas.microsoft.com/office/powerpoint/2010/main" val="2289625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96A43FC-F11B-928D-7DE1-B0BEC075BFB7}"/>
              </a:ext>
            </a:extLst>
          </p:cNvPr>
          <p:cNvPicPr>
            <a:picLocks noChangeAspect="1"/>
          </p:cNvPicPr>
          <p:nvPr/>
        </p:nvPicPr>
        <p:blipFill rotWithShape="1">
          <a:blip r:embed="rId2"/>
          <a:srcRect t="18519" r="11500"/>
          <a:stretch/>
        </p:blipFill>
        <p:spPr>
          <a:xfrm>
            <a:off x="1438612" y="1687062"/>
            <a:ext cx="9256292" cy="4793748"/>
          </a:xfrm>
          <a:prstGeom prst="rect">
            <a:avLst/>
          </a:prstGeom>
        </p:spPr>
      </p:pic>
      <p:sp>
        <p:nvSpPr>
          <p:cNvPr id="3" name="CaixaDeTexto 2">
            <a:extLst>
              <a:ext uri="{FF2B5EF4-FFF2-40B4-BE49-F238E27FC236}">
                <a16:creationId xmlns:a16="http://schemas.microsoft.com/office/drawing/2014/main" id="{F92EAF49-A0E5-73DA-59C0-D2E0201A297E}"/>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4" name="sketchy line">
            <a:extLst>
              <a:ext uri="{FF2B5EF4-FFF2-40B4-BE49-F238E27FC236}">
                <a16:creationId xmlns:a16="http://schemas.microsoft.com/office/drawing/2014/main" id="{8A8905CC-FD41-7B0F-E02B-36944818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5" name="Imagem 4" descr="Uma imagem contendo Ícone&#10;&#10;Descrição gerada automaticamente">
            <a:extLst>
              <a:ext uri="{FF2B5EF4-FFF2-40B4-BE49-F238E27FC236}">
                <a16:creationId xmlns:a16="http://schemas.microsoft.com/office/drawing/2014/main" id="{B3C029F9-CB6B-AF26-61C5-A14186DD0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6" name="Espaço Reservado para Rodapé 3">
            <a:extLst>
              <a:ext uri="{FF2B5EF4-FFF2-40B4-BE49-F238E27FC236}">
                <a16:creationId xmlns:a16="http://schemas.microsoft.com/office/drawing/2014/main" id="{5E5929F1-8CE5-FD71-FE42-ACA15C0A320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836978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D2E87F8-A870-BD68-7354-864A2DA6D605}"/>
              </a:ext>
            </a:extLst>
          </p:cNvPr>
          <p:cNvPicPr>
            <a:picLocks noChangeAspect="1"/>
          </p:cNvPicPr>
          <p:nvPr/>
        </p:nvPicPr>
        <p:blipFill>
          <a:blip r:embed="rId3"/>
          <a:stretch>
            <a:fillRect/>
          </a:stretch>
        </p:blipFill>
        <p:spPr>
          <a:xfrm>
            <a:off x="1034415" y="1565817"/>
            <a:ext cx="10123170" cy="4798444"/>
          </a:xfrm>
          <a:prstGeom prst="rect">
            <a:avLst/>
          </a:prstGeom>
        </p:spPr>
      </p:pic>
      <p:sp>
        <p:nvSpPr>
          <p:cNvPr id="4" name="CaixaDeTexto 3">
            <a:extLst>
              <a:ext uri="{FF2B5EF4-FFF2-40B4-BE49-F238E27FC236}">
                <a16:creationId xmlns:a16="http://schemas.microsoft.com/office/drawing/2014/main" id="{E32534B1-5612-126F-0F51-480EE3D458EB}"/>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5" name="sketchy line">
            <a:extLst>
              <a:ext uri="{FF2B5EF4-FFF2-40B4-BE49-F238E27FC236}">
                <a16:creationId xmlns:a16="http://schemas.microsoft.com/office/drawing/2014/main" id="{F77D04D7-8C72-5551-995F-E5F3F54C7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6" name="Imagem 5" descr="Uma imagem contendo Ícone&#10;&#10;Descrição gerada automaticamente">
            <a:extLst>
              <a:ext uri="{FF2B5EF4-FFF2-40B4-BE49-F238E27FC236}">
                <a16:creationId xmlns:a16="http://schemas.microsoft.com/office/drawing/2014/main" id="{9F039131-4E26-AA38-766A-B606B4AA7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7" name="Espaço Reservado para Rodapé 3">
            <a:extLst>
              <a:ext uri="{FF2B5EF4-FFF2-40B4-BE49-F238E27FC236}">
                <a16:creationId xmlns:a16="http://schemas.microsoft.com/office/drawing/2014/main" id="{4A1A52DB-B361-33B3-EE7E-2BCBF2BE11CE}"/>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9283897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3BFB-C29A-F52B-AD97-CB70D95B0EFD}"/>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BFCC661A-85BB-6211-F71A-28983376908D}"/>
              </a:ext>
            </a:extLst>
          </p:cNvPr>
          <p:cNvPicPr>
            <a:picLocks noChangeAspect="1"/>
          </p:cNvPicPr>
          <p:nvPr/>
        </p:nvPicPr>
        <p:blipFill>
          <a:blip r:embed="rId2"/>
          <a:stretch>
            <a:fillRect/>
          </a:stretch>
        </p:blipFill>
        <p:spPr>
          <a:xfrm>
            <a:off x="2513867" y="1439530"/>
            <a:ext cx="7235831" cy="5096607"/>
          </a:xfrm>
          <a:prstGeom prst="rect">
            <a:avLst/>
          </a:prstGeom>
        </p:spPr>
      </p:pic>
      <p:sp>
        <p:nvSpPr>
          <p:cNvPr id="5" name="CaixaDeTexto 4">
            <a:extLst>
              <a:ext uri="{FF2B5EF4-FFF2-40B4-BE49-F238E27FC236}">
                <a16:creationId xmlns:a16="http://schemas.microsoft.com/office/drawing/2014/main" id="{AED22EBF-40B5-AA73-8BF4-9F300CEF234A}"/>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Arquitetura de Dados</a:t>
            </a:r>
          </a:p>
        </p:txBody>
      </p:sp>
      <p:sp>
        <p:nvSpPr>
          <p:cNvPr id="6" name="sketchy line">
            <a:extLst>
              <a:ext uri="{FF2B5EF4-FFF2-40B4-BE49-F238E27FC236}">
                <a16:creationId xmlns:a16="http://schemas.microsoft.com/office/drawing/2014/main" id="{8524312D-BBE0-35CC-3A4B-E52174DA8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7" name="Imagem 6" descr="Uma imagem contendo Ícone&#10;&#10;Descrição gerada automaticamente">
            <a:extLst>
              <a:ext uri="{FF2B5EF4-FFF2-40B4-BE49-F238E27FC236}">
                <a16:creationId xmlns:a16="http://schemas.microsoft.com/office/drawing/2014/main" id="{DB43DD82-DF5C-ED90-CA05-EDD34FF63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8" name="Espaço Reservado para Rodapé 3">
            <a:extLst>
              <a:ext uri="{FF2B5EF4-FFF2-40B4-BE49-F238E27FC236}">
                <a16:creationId xmlns:a16="http://schemas.microsoft.com/office/drawing/2014/main" id="{81FB8C98-157E-486E-955F-9B79730B7D1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65601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B7F835A-6FC5-F5B4-7991-414CF9EABB6B}"/>
              </a:ext>
            </a:extLst>
          </p:cNvPr>
          <p:cNvSpPr txBox="1"/>
          <p:nvPr/>
        </p:nvSpPr>
        <p:spPr>
          <a:xfrm>
            <a:off x="503906"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dirty="0" err="1">
                <a:latin typeface="+mj-lt"/>
                <a:ea typeface="+mj-ea"/>
                <a:cs typeface="+mj-cs"/>
              </a:rPr>
              <a:t>Catálogo</a:t>
            </a:r>
            <a:r>
              <a:rPr lang="en-US" sz="5400" dirty="0">
                <a:latin typeface="+mj-lt"/>
                <a:ea typeface="+mj-ea"/>
                <a:cs typeface="+mj-cs"/>
              </a:rPr>
              <a:t> de Dados</a:t>
            </a:r>
            <a:endParaRPr lang="en-US" sz="5400" kern="1200" dirty="0">
              <a:solidFill>
                <a:schemeClr val="tx1"/>
              </a:solidFill>
              <a:latin typeface="+mj-lt"/>
              <a:ea typeface="+mj-ea"/>
              <a:cs typeface="+mj-cs"/>
            </a:endParaRPr>
          </a:p>
        </p:txBody>
      </p:sp>
      <p:sp>
        <p:nvSpPr>
          <p:cNvPr id="3" name="sketch line">
            <a:extLst>
              <a:ext uri="{FF2B5EF4-FFF2-40B4-BE49-F238E27FC236}">
                <a16:creationId xmlns:a16="http://schemas.microsoft.com/office/drawing/2014/main" id="{740F1EBA-C643-41A2-AD0C-CB9AF8592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florkofcows icon | Brincadeiras para facebook, Imagens zueira, Desenho de  palito in 2022 | Funny stickman, Funny yugioh cards, Funny doodles">
            <a:extLst>
              <a:ext uri="{FF2B5EF4-FFF2-40B4-BE49-F238E27FC236}">
                <a16:creationId xmlns:a16="http://schemas.microsoft.com/office/drawing/2014/main" id="{BED7688B-CDAD-E7E2-9614-F8F9C3DBA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80" r="22084"/>
          <a:stretch/>
        </p:blipFill>
        <p:spPr bwMode="auto">
          <a:xfrm>
            <a:off x="10560099" y="238680"/>
            <a:ext cx="1422272" cy="1209412"/>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9ECD4D6-BF7C-692F-F24D-3FB0535E0F79}"/>
              </a:ext>
            </a:extLst>
          </p:cNvPr>
          <p:cNvSpPr txBox="1"/>
          <p:nvPr/>
        </p:nvSpPr>
        <p:spPr>
          <a:xfrm>
            <a:off x="600210" y="1919969"/>
            <a:ext cx="11197143" cy="3046988"/>
          </a:xfrm>
          <a:prstGeom prst="rect">
            <a:avLst/>
          </a:prstGeom>
          <a:noFill/>
        </p:spPr>
        <p:txBody>
          <a:bodyPr wrap="square" rtlCol="0">
            <a:spAutoFit/>
          </a:bodyPr>
          <a:lstStyle/>
          <a:p>
            <a:endParaRPr lang="en-US" sz="3200" dirty="0">
              <a:latin typeface="+mj-lt"/>
              <a:ea typeface="+mj-ea"/>
              <a:cs typeface="+mj-cs"/>
            </a:endParaRPr>
          </a:p>
          <a:p>
            <a:r>
              <a:rPr lang="en-US" sz="3200" dirty="0" err="1">
                <a:latin typeface="+mj-lt"/>
                <a:ea typeface="+mj-ea"/>
                <a:cs typeface="+mj-cs"/>
              </a:rPr>
              <a:t>Não</a:t>
            </a:r>
            <a:r>
              <a:rPr lang="en-US" sz="3200" dirty="0">
                <a:latin typeface="+mj-lt"/>
                <a:ea typeface="+mj-ea"/>
                <a:cs typeface="+mj-cs"/>
              </a:rPr>
              <a:t> sabe </a:t>
            </a:r>
            <a:r>
              <a:rPr lang="en-US" sz="3200" dirty="0" err="1">
                <a:latin typeface="+mj-lt"/>
                <a:ea typeface="+mj-ea"/>
                <a:cs typeface="+mj-cs"/>
              </a:rPr>
              <a:t>onde</a:t>
            </a:r>
            <a:r>
              <a:rPr lang="en-US" sz="3200" dirty="0">
                <a:latin typeface="+mj-lt"/>
                <a:ea typeface="+mj-ea"/>
                <a:cs typeface="+mj-cs"/>
              </a:rPr>
              <a:t> </a:t>
            </a:r>
            <a:r>
              <a:rPr lang="en-US" sz="3200" dirty="0" err="1">
                <a:latin typeface="+mj-lt"/>
                <a:ea typeface="+mj-ea"/>
                <a:cs typeface="+mj-cs"/>
              </a:rPr>
              <a:t>está</a:t>
            </a:r>
            <a:r>
              <a:rPr lang="en-US" sz="3200" dirty="0">
                <a:latin typeface="+mj-lt"/>
                <a:ea typeface="+mj-ea"/>
                <a:cs typeface="+mj-cs"/>
              </a:rPr>
              <a:t> o dados e </a:t>
            </a:r>
            <a:r>
              <a:rPr lang="en-US" sz="3200" dirty="0" err="1">
                <a:latin typeface="+mj-lt"/>
                <a:ea typeface="+mj-ea"/>
                <a:cs typeface="+mj-cs"/>
              </a:rPr>
              <a:t>quem</a:t>
            </a:r>
            <a:r>
              <a:rPr lang="en-US" sz="3200" dirty="0">
                <a:latin typeface="+mj-lt"/>
                <a:ea typeface="+mj-ea"/>
                <a:cs typeface="+mj-cs"/>
              </a:rPr>
              <a:t> é o </a:t>
            </a:r>
            <a:r>
              <a:rPr lang="en-US" sz="3200" dirty="0" err="1">
                <a:latin typeface="+mj-lt"/>
                <a:ea typeface="+mj-ea"/>
                <a:cs typeface="+mj-cs"/>
              </a:rPr>
              <a:t>dono</a:t>
            </a:r>
            <a:r>
              <a:rPr lang="en-US" sz="3200" dirty="0">
                <a:latin typeface="+mj-lt"/>
                <a:ea typeface="+mj-ea"/>
                <a:cs typeface="+mj-cs"/>
              </a:rPr>
              <a:t> de dado!</a:t>
            </a:r>
          </a:p>
          <a:p>
            <a:endParaRPr lang="en-US" sz="3200" dirty="0">
              <a:latin typeface="+mj-lt"/>
              <a:ea typeface="+mj-ea"/>
              <a:cs typeface="+mj-cs"/>
            </a:endParaRPr>
          </a:p>
          <a:p>
            <a:r>
              <a:rPr lang="en-US" sz="3200" dirty="0" err="1">
                <a:latin typeface="+mj-lt"/>
                <a:ea typeface="+mj-ea"/>
                <a:cs typeface="+mj-cs"/>
              </a:rPr>
              <a:t>Usuário</a:t>
            </a:r>
            <a:r>
              <a:rPr lang="en-US" sz="3200" dirty="0">
                <a:latin typeface="+mj-lt"/>
                <a:ea typeface="+mj-ea"/>
                <a:cs typeface="+mj-cs"/>
              </a:rPr>
              <a:t> </a:t>
            </a:r>
            <a:r>
              <a:rPr lang="en-US" sz="3200" dirty="0" err="1">
                <a:latin typeface="+mj-lt"/>
                <a:ea typeface="+mj-ea"/>
                <a:cs typeface="+mj-cs"/>
              </a:rPr>
              <a:t>fazem</a:t>
            </a:r>
            <a:r>
              <a:rPr lang="en-US" sz="3200" dirty="0">
                <a:latin typeface="+mj-lt"/>
                <a:ea typeface="+mj-ea"/>
                <a:cs typeface="+mj-cs"/>
              </a:rPr>
              <a:t> </a:t>
            </a:r>
            <a:r>
              <a:rPr lang="en-US" sz="3200" dirty="0" err="1">
                <a:latin typeface="+mj-lt"/>
                <a:ea typeface="+mj-ea"/>
                <a:cs typeface="+mj-cs"/>
              </a:rPr>
              <a:t>pesquisas</a:t>
            </a:r>
            <a:r>
              <a:rPr lang="en-US" sz="3200" dirty="0">
                <a:latin typeface="+mj-lt"/>
                <a:ea typeface="+mj-ea"/>
                <a:cs typeface="+mj-cs"/>
              </a:rPr>
              <a:t> e </a:t>
            </a:r>
            <a:r>
              <a:rPr lang="en-US" sz="3200" dirty="0" err="1">
                <a:latin typeface="+mj-lt"/>
                <a:ea typeface="+mj-ea"/>
                <a:cs typeface="+mj-cs"/>
              </a:rPr>
              <a:t>buscas</a:t>
            </a:r>
            <a:r>
              <a:rPr lang="en-US" sz="3200" dirty="0">
                <a:latin typeface="+mj-lt"/>
                <a:ea typeface="+mj-ea"/>
                <a:cs typeface="+mj-cs"/>
              </a:rPr>
              <a:t> para </a:t>
            </a:r>
            <a:r>
              <a:rPr lang="en-US" sz="3200" dirty="0" err="1">
                <a:latin typeface="+mj-lt"/>
                <a:ea typeface="+mj-ea"/>
                <a:cs typeface="+mj-cs"/>
              </a:rPr>
              <a:t>descobrir</a:t>
            </a:r>
            <a:r>
              <a:rPr lang="en-US" sz="3200" dirty="0">
                <a:latin typeface="+mj-lt"/>
                <a:ea typeface="+mj-ea"/>
                <a:cs typeface="+mj-cs"/>
              </a:rPr>
              <a:t> </a:t>
            </a:r>
            <a:r>
              <a:rPr lang="en-US" sz="3200" dirty="0" err="1">
                <a:latin typeface="+mj-lt"/>
                <a:ea typeface="+mj-ea"/>
                <a:cs typeface="+mj-cs"/>
              </a:rPr>
              <a:t>onde</a:t>
            </a:r>
            <a:r>
              <a:rPr lang="en-US" sz="3200" dirty="0">
                <a:latin typeface="+mj-lt"/>
                <a:ea typeface="+mj-ea"/>
                <a:cs typeface="+mj-cs"/>
              </a:rPr>
              <a:t> </a:t>
            </a:r>
            <a:r>
              <a:rPr lang="en-US" sz="3200" dirty="0" err="1">
                <a:latin typeface="+mj-lt"/>
                <a:ea typeface="+mj-ea"/>
                <a:cs typeface="+mj-cs"/>
              </a:rPr>
              <a:t>está</a:t>
            </a:r>
            <a:r>
              <a:rPr lang="en-US" sz="3200" dirty="0">
                <a:latin typeface="+mj-lt"/>
                <a:ea typeface="+mj-ea"/>
                <a:cs typeface="+mj-cs"/>
              </a:rPr>
              <a:t> o dado que </a:t>
            </a:r>
            <a:r>
              <a:rPr lang="en-US" sz="3200" dirty="0" err="1">
                <a:latin typeface="+mj-lt"/>
                <a:ea typeface="+mj-ea"/>
                <a:cs typeface="+mj-cs"/>
              </a:rPr>
              <a:t>ele</a:t>
            </a:r>
            <a:r>
              <a:rPr lang="en-US" sz="3200" dirty="0">
                <a:latin typeface="+mj-lt"/>
                <a:ea typeface="+mj-ea"/>
                <a:cs typeface="+mj-cs"/>
              </a:rPr>
              <a:t> </a:t>
            </a:r>
            <a:r>
              <a:rPr lang="en-US" sz="3200" dirty="0" err="1">
                <a:latin typeface="+mj-lt"/>
                <a:ea typeface="+mj-ea"/>
                <a:cs typeface="+mj-cs"/>
              </a:rPr>
              <a:t>precisa</a:t>
            </a:r>
            <a:r>
              <a:rPr lang="en-US" sz="3200" dirty="0">
                <a:latin typeface="+mj-lt"/>
                <a:ea typeface="+mj-ea"/>
                <a:cs typeface="+mj-cs"/>
              </a:rPr>
              <a:t> para </a:t>
            </a:r>
            <a:r>
              <a:rPr lang="en-US" sz="3200" dirty="0" err="1">
                <a:latin typeface="+mj-lt"/>
                <a:ea typeface="+mj-ea"/>
                <a:cs typeface="+mj-cs"/>
              </a:rPr>
              <a:t>tomada</a:t>
            </a:r>
            <a:r>
              <a:rPr lang="en-US" sz="3200" dirty="0">
                <a:latin typeface="+mj-lt"/>
                <a:ea typeface="+mj-ea"/>
                <a:cs typeface="+mj-cs"/>
              </a:rPr>
              <a:t> de </a:t>
            </a:r>
            <a:r>
              <a:rPr lang="en-US" sz="3200" dirty="0" err="1">
                <a:latin typeface="+mj-lt"/>
                <a:ea typeface="+mj-ea"/>
                <a:cs typeface="+mj-cs"/>
              </a:rPr>
              <a:t>decisão</a:t>
            </a:r>
            <a:r>
              <a:rPr lang="en-US" sz="3200" dirty="0">
                <a:latin typeface="+mj-lt"/>
                <a:ea typeface="+mj-ea"/>
                <a:cs typeface="+mj-cs"/>
              </a:rPr>
              <a:t>.</a:t>
            </a:r>
          </a:p>
          <a:p>
            <a:endParaRPr lang="pt-BR" sz="3200" dirty="0">
              <a:latin typeface="+mj-lt"/>
            </a:endParaRPr>
          </a:p>
        </p:txBody>
      </p:sp>
    </p:spTree>
    <p:extLst>
      <p:ext uri="{BB962C8B-B14F-4D97-AF65-F5344CB8AC3E}">
        <p14:creationId xmlns:p14="http://schemas.microsoft.com/office/powerpoint/2010/main" val="23321690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ketchy line">
            <a:extLst>
              <a:ext uri="{FF2B5EF4-FFF2-40B4-BE49-F238E27FC236}">
                <a16:creationId xmlns:a16="http://schemas.microsoft.com/office/drawing/2014/main" id="{5F8B8B61-7891-26C2-07E7-29CF61CCD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379" y="2268270"/>
            <a:ext cx="10661312" cy="75776"/>
          </a:xfrm>
          <a:custGeom>
            <a:avLst/>
            <a:gdLst>
              <a:gd name="connsiteX0" fmla="*/ 0 w 10661312"/>
              <a:gd name="connsiteY0" fmla="*/ 0 h 75776"/>
              <a:gd name="connsiteX1" fmla="*/ 666332 w 10661312"/>
              <a:gd name="connsiteY1" fmla="*/ 0 h 75776"/>
              <a:gd name="connsiteX2" fmla="*/ 1012825 w 10661312"/>
              <a:gd name="connsiteY2" fmla="*/ 0 h 75776"/>
              <a:gd name="connsiteX3" fmla="*/ 1785770 w 10661312"/>
              <a:gd name="connsiteY3" fmla="*/ 0 h 75776"/>
              <a:gd name="connsiteX4" fmla="*/ 2665328 w 10661312"/>
              <a:gd name="connsiteY4" fmla="*/ 0 h 75776"/>
              <a:gd name="connsiteX5" fmla="*/ 3331660 w 10661312"/>
              <a:gd name="connsiteY5" fmla="*/ 0 h 75776"/>
              <a:gd name="connsiteX6" fmla="*/ 3784766 w 10661312"/>
              <a:gd name="connsiteY6" fmla="*/ 0 h 75776"/>
              <a:gd name="connsiteX7" fmla="*/ 4131258 w 10661312"/>
              <a:gd name="connsiteY7" fmla="*/ 0 h 75776"/>
              <a:gd name="connsiteX8" fmla="*/ 5010817 w 10661312"/>
              <a:gd name="connsiteY8" fmla="*/ 0 h 75776"/>
              <a:gd name="connsiteX9" fmla="*/ 5570536 w 10661312"/>
              <a:gd name="connsiteY9" fmla="*/ 0 h 75776"/>
              <a:gd name="connsiteX10" fmla="*/ 6450094 w 10661312"/>
              <a:gd name="connsiteY10" fmla="*/ 0 h 75776"/>
              <a:gd name="connsiteX11" fmla="*/ 6796586 w 10661312"/>
              <a:gd name="connsiteY11" fmla="*/ 0 h 75776"/>
              <a:gd name="connsiteX12" fmla="*/ 7249692 w 10661312"/>
              <a:gd name="connsiteY12" fmla="*/ 0 h 75776"/>
              <a:gd name="connsiteX13" fmla="*/ 8129250 w 10661312"/>
              <a:gd name="connsiteY13" fmla="*/ 0 h 75776"/>
              <a:gd name="connsiteX14" fmla="*/ 9008809 w 10661312"/>
              <a:gd name="connsiteY14" fmla="*/ 0 h 75776"/>
              <a:gd name="connsiteX15" fmla="*/ 9568528 w 10661312"/>
              <a:gd name="connsiteY15" fmla="*/ 0 h 75776"/>
              <a:gd name="connsiteX16" fmla="*/ 9915020 w 10661312"/>
              <a:gd name="connsiteY16" fmla="*/ 0 h 75776"/>
              <a:gd name="connsiteX17" fmla="*/ 10661312 w 10661312"/>
              <a:gd name="connsiteY17" fmla="*/ 0 h 75776"/>
              <a:gd name="connsiteX18" fmla="*/ 10661312 w 10661312"/>
              <a:gd name="connsiteY18" fmla="*/ 75776 h 75776"/>
              <a:gd name="connsiteX19" fmla="*/ 10101593 w 10661312"/>
              <a:gd name="connsiteY19" fmla="*/ 75776 h 75776"/>
              <a:gd name="connsiteX20" fmla="*/ 9755100 w 10661312"/>
              <a:gd name="connsiteY20" fmla="*/ 75776 h 75776"/>
              <a:gd name="connsiteX21" fmla="*/ 9301995 w 10661312"/>
              <a:gd name="connsiteY21" fmla="*/ 75776 h 75776"/>
              <a:gd name="connsiteX22" fmla="*/ 8529050 w 10661312"/>
              <a:gd name="connsiteY22" fmla="*/ 75776 h 75776"/>
              <a:gd name="connsiteX23" fmla="*/ 8075944 w 10661312"/>
              <a:gd name="connsiteY23" fmla="*/ 75776 h 75776"/>
              <a:gd name="connsiteX24" fmla="*/ 7516225 w 10661312"/>
              <a:gd name="connsiteY24" fmla="*/ 75776 h 75776"/>
              <a:gd name="connsiteX25" fmla="*/ 6636667 w 10661312"/>
              <a:gd name="connsiteY25" fmla="*/ 75776 h 75776"/>
              <a:gd name="connsiteX26" fmla="*/ 6290174 w 10661312"/>
              <a:gd name="connsiteY26" fmla="*/ 75776 h 75776"/>
              <a:gd name="connsiteX27" fmla="*/ 5943681 w 10661312"/>
              <a:gd name="connsiteY27" fmla="*/ 75776 h 75776"/>
              <a:gd name="connsiteX28" fmla="*/ 5597189 w 10661312"/>
              <a:gd name="connsiteY28" fmla="*/ 75776 h 75776"/>
              <a:gd name="connsiteX29" fmla="*/ 4824244 w 10661312"/>
              <a:gd name="connsiteY29" fmla="*/ 75776 h 75776"/>
              <a:gd name="connsiteX30" fmla="*/ 4371138 w 10661312"/>
              <a:gd name="connsiteY30" fmla="*/ 75776 h 75776"/>
              <a:gd name="connsiteX31" fmla="*/ 3598193 w 10661312"/>
              <a:gd name="connsiteY31" fmla="*/ 75776 h 75776"/>
              <a:gd name="connsiteX32" fmla="*/ 2825248 w 10661312"/>
              <a:gd name="connsiteY32" fmla="*/ 75776 h 75776"/>
              <a:gd name="connsiteX33" fmla="*/ 2372142 w 10661312"/>
              <a:gd name="connsiteY33" fmla="*/ 75776 h 75776"/>
              <a:gd name="connsiteX34" fmla="*/ 1705810 w 10661312"/>
              <a:gd name="connsiteY34" fmla="*/ 75776 h 75776"/>
              <a:gd name="connsiteX35" fmla="*/ 1146091 w 10661312"/>
              <a:gd name="connsiteY35" fmla="*/ 75776 h 75776"/>
              <a:gd name="connsiteX36" fmla="*/ 0 w 10661312"/>
              <a:gd name="connsiteY36" fmla="*/ 75776 h 75776"/>
              <a:gd name="connsiteX37" fmla="*/ 0 w 10661312"/>
              <a:gd name="connsiteY37" fmla="*/ 0 h 7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1312" h="75776" fill="none" extrusionOk="0">
                <a:moveTo>
                  <a:pt x="0" y="0"/>
                </a:moveTo>
                <a:cubicBezTo>
                  <a:pt x="299573" y="-9161"/>
                  <a:pt x="426793" y="11178"/>
                  <a:pt x="666332" y="0"/>
                </a:cubicBezTo>
                <a:cubicBezTo>
                  <a:pt x="905871" y="-11178"/>
                  <a:pt x="890389" y="15566"/>
                  <a:pt x="1012825" y="0"/>
                </a:cubicBezTo>
                <a:cubicBezTo>
                  <a:pt x="1135261" y="-15566"/>
                  <a:pt x="1539929" y="-21712"/>
                  <a:pt x="1785770" y="0"/>
                </a:cubicBezTo>
                <a:cubicBezTo>
                  <a:pt x="2031611" y="21712"/>
                  <a:pt x="2331196" y="38785"/>
                  <a:pt x="2665328" y="0"/>
                </a:cubicBezTo>
                <a:cubicBezTo>
                  <a:pt x="2999460" y="-38785"/>
                  <a:pt x="3011154" y="-9891"/>
                  <a:pt x="3331660" y="0"/>
                </a:cubicBezTo>
                <a:cubicBezTo>
                  <a:pt x="3652166" y="9891"/>
                  <a:pt x="3691930" y="6742"/>
                  <a:pt x="3784766" y="0"/>
                </a:cubicBezTo>
                <a:cubicBezTo>
                  <a:pt x="3877602" y="-6742"/>
                  <a:pt x="3965291" y="-6282"/>
                  <a:pt x="4131258" y="0"/>
                </a:cubicBezTo>
                <a:cubicBezTo>
                  <a:pt x="4297225" y="6282"/>
                  <a:pt x="4731035" y="21536"/>
                  <a:pt x="5010817" y="0"/>
                </a:cubicBezTo>
                <a:cubicBezTo>
                  <a:pt x="5290599" y="-21536"/>
                  <a:pt x="5298859" y="17298"/>
                  <a:pt x="5570536" y="0"/>
                </a:cubicBezTo>
                <a:cubicBezTo>
                  <a:pt x="5842213" y="-17298"/>
                  <a:pt x="6262924" y="5800"/>
                  <a:pt x="6450094" y="0"/>
                </a:cubicBezTo>
                <a:cubicBezTo>
                  <a:pt x="6637264" y="-5800"/>
                  <a:pt x="6692253" y="-4492"/>
                  <a:pt x="6796586" y="0"/>
                </a:cubicBezTo>
                <a:cubicBezTo>
                  <a:pt x="6900919" y="4492"/>
                  <a:pt x="7113275" y="686"/>
                  <a:pt x="7249692" y="0"/>
                </a:cubicBezTo>
                <a:cubicBezTo>
                  <a:pt x="7386109" y="-686"/>
                  <a:pt x="7780152" y="16938"/>
                  <a:pt x="8129250" y="0"/>
                </a:cubicBezTo>
                <a:cubicBezTo>
                  <a:pt x="8478348" y="-16938"/>
                  <a:pt x="8629557" y="-7473"/>
                  <a:pt x="9008809" y="0"/>
                </a:cubicBezTo>
                <a:cubicBezTo>
                  <a:pt x="9388061" y="7473"/>
                  <a:pt x="9324661" y="-4209"/>
                  <a:pt x="9568528" y="0"/>
                </a:cubicBezTo>
                <a:cubicBezTo>
                  <a:pt x="9812395" y="4209"/>
                  <a:pt x="9770983" y="5088"/>
                  <a:pt x="9915020" y="0"/>
                </a:cubicBezTo>
                <a:cubicBezTo>
                  <a:pt x="10059057" y="-5088"/>
                  <a:pt x="10375597" y="17804"/>
                  <a:pt x="10661312" y="0"/>
                </a:cubicBezTo>
                <a:cubicBezTo>
                  <a:pt x="10659678" y="15883"/>
                  <a:pt x="10664757" y="40924"/>
                  <a:pt x="10661312" y="75776"/>
                </a:cubicBezTo>
                <a:cubicBezTo>
                  <a:pt x="10472167" y="98674"/>
                  <a:pt x="10253163" y="103407"/>
                  <a:pt x="10101593" y="75776"/>
                </a:cubicBezTo>
                <a:cubicBezTo>
                  <a:pt x="9950023" y="48145"/>
                  <a:pt x="9893242" y="68956"/>
                  <a:pt x="9755100" y="75776"/>
                </a:cubicBezTo>
                <a:cubicBezTo>
                  <a:pt x="9616958" y="82596"/>
                  <a:pt x="9491800" y="65993"/>
                  <a:pt x="9301995" y="75776"/>
                </a:cubicBezTo>
                <a:cubicBezTo>
                  <a:pt x="9112191" y="85559"/>
                  <a:pt x="8888896" y="74147"/>
                  <a:pt x="8529050" y="75776"/>
                </a:cubicBezTo>
                <a:cubicBezTo>
                  <a:pt x="8169204" y="77405"/>
                  <a:pt x="8187646" y="93913"/>
                  <a:pt x="8075944" y="75776"/>
                </a:cubicBezTo>
                <a:cubicBezTo>
                  <a:pt x="7964242" y="57639"/>
                  <a:pt x="7785608" y="77244"/>
                  <a:pt x="7516225" y="75776"/>
                </a:cubicBezTo>
                <a:cubicBezTo>
                  <a:pt x="7246842" y="74308"/>
                  <a:pt x="6837751" y="110904"/>
                  <a:pt x="6636667" y="75776"/>
                </a:cubicBezTo>
                <a:cubicBezTo>
                  <a:pt x="6435583" y="40648"/>
                  <a:pt x="6407296" y="69855"/>
                  <a:pt x="6290174" y="75776"/>
                </a:cubicBezTo>
                <a:cubicBezTo>
                  <a:pt x="6173052" y="81697"/>
                  <a:pt x="6018133" y="74493"/>
                  <a:pt x="5943681" y="75776"/>
                </a:cubicBezTo>
                <a:cubicBezTo>
                  <a:pt x="5869229" y="77059"/>
                  <a:pt x="5735938" y="78131"/>
                  <a:pt x="5597189" y="75776"/>
                </a:cubicBezTo>
                <a:cubicBezTo>
                  <a:pt x="5458440" y="73421"/>
                  <a:pt x="5157529" y="80988"/>
                  <a:pt x="4824244" y="75776"/>
                </a:cubicBezTo>
                <a:cubicBezTo>
                  <a:pt x="4490960" y="70564"/>
                  <a:pt x="4516220" y="79442"/>
                  <a:pt x="4371138" y="75776"/>
                </a:cubicBezTo>
                <a:cubicBezTo>
                  <a:pt x="4226056" y="72110"/>
                  <a:pt x="3853070" y="102722"/>
                  <a:pt x="3598193" y="75776"/>
                </a:cubicBezTo>
                <a:cubicBezTo>
                  <a:pt x="3343316" y="48830"/>
                  <a:pt x="3118487" y="38380"/>
                  <a:pt x="2825248" y="75776"/>
                </a:cubicBezTo>
                <a:cubicBezTo>
                  <a:pt x="2532010" y="113172"/>
                  <a:pt x="2464989" y="63421"/>
                  <a:pt x="2372142" y="75776"/>
                </a:cubicBezTo>
                <a:cubicBezTo>
                  <a:pt x="2279295" y="88131"/>
                  <a:pt x="1870326" y="55079"/>
                  <a:pt x="1705810" y="75776"/>
                </a:cubicBezTo>
                <a:cubicBezTo>
                  <a:pt x="1541294" y="96473"/>
                  <a:pt x="1419275" y="71143"/>
                  <a:pt x="1146091" y="75776"/>
                </a:cubicBezTo>
                <a:cubicBezTo>
                  <a:pt x="872907" y="80409"/>
                  <a:pt x="275519" y="50373"/>
                  <a:pt x="0" y="75776"/>
                </a:cubicBezTo>
                <a:cubicBezTo>
                  <a:pt x="3664" y="44503"/>
                  <a:pt x="1269" y="34893"/>
                  <a:pt x="0" y="0"/>
                </a:cubicBezTo>
                <a:close/>
              </a:path>
              <a:path w="10661312" h="75776" stroke="0" extrusionOk="0">
                <a:moveTo>
                  <a:pt x="0" y="0"/>
                </a:moveTo>
                <a:cubicBezTo>
                  <a:pt x="159277" y="10960"/>
                  <a:pt x="325376" y="15633"/>
                  <a:pt x="453106" y="0"/>
                </a:cubicBezTo>
                <a:cubicBezTo>
                  <a:pt x="580836" y="-15633"/>
                  <a:pt x="904896" y="-14740"/>
                  <a:pt x="1332664" y="0"/>
                </a:cubicBezTo>
                <a:cubicBezTo>
                  <a:pt x="1760432" y="14740"/>
                  <a:pt x="1573764" y="16560"/>
                  <a:pt x="1679157" y="0"/>
                </a:cubicBezTo>
                <a:cubicBezTo>
                  <a:pt x="1784550" y="-16560"/>
                  <a:pt x="1890806" y="6457"/>
                  <a:pt x="2025649" y="0"/>
                </a:cubicBezTo>
                <a:cubicBezTo>
                  <a:pt x="2160492" y="-6457"/>
                  <a:pt x="2408150" y="-983"/>
                  <a:pt x="2691981" y="0"/>
                </a:cubicBezTo>
                <a:cubicBezTo>
                  <a:pt x="2975812" y="983"/>
                  <a:pt x="3078685" y="8591"/>
                  <a:pt x="3251700" y="0"/>
                </a:cubicBezTo>
                <a:cubicBezTo>
                  <a:pt x="3424715" y="-8591"/>
                  <a:pt x="3866767" y="-25882"/>
                  <a:pt x="4024645" y="0"/>
                </a:cubicBezTo>
                <a:cubicBezTo>
                  <a:pt x="4182523" y="25882"/>
                  <a:pt x="4386305" y="14519"/>
                  <a:pt x="4477751" y="0"/>
                </a:cubicBezTo>
                <a:cubicBezTo>
                  <a:pt x="4569197" y="-14519"/>
                  <a:pt x="5157378" y="-21376"/>
                  <a:pt x="5357309" y="0"/>
                </a:cubicBezTo>
                <a:cubicBezTo>
                  <a:pt x="5557240" y="21376"/>
                  <a:pt x="5742877" y="4462"/>
                  <a:pt x="5917028" y="0"/>
                </a:cubicBezTo>
                <a:cubicBezTo>
                  <a:pt x="6091179" y="-4462"/>
                  <a:pt x="6276252" y="-4809"/>
                  <a:pt x="6370134" y="0"/>
                </a:cubicBezTo>
                <a:cubicBezTo>
                  <a:pt x="6464016" y="4809"/>
                  <a:pt x="6726043" y="-16071"/>
                  <a:pt x="6823240" y="0"/>
                </a:cubicBezTo>
                <a:cubicBezTo>
                  <a:pt x="6920437" y="16071"/>
                  <a:pt x="7146633" y="5118"/>
                  <a:pt x="7382959" y="0"/>
                </a:cubicBezTo>
                <a:cubicBezTo>
                  <a:pt x="7619285" y="-5118"/>
                  <a:pt x="7696565" y="-20775"/>
                  <a:pt x="7836064" y="0"/>
                </a:cubicBezTo>
                <a:cubicBezTo>
                  <a:pt x="7975564" y="20775"/>
                  <a:pt x="8253802" y="32997"/>
                  <a:pt x="8502396" y="0"/>
                </a:cubicBezTo>
                <a:cubicBezTo>
                  <a:pt x="8750990" y="-32997"/>
                  <a:pt x="8765400" y="-8382"/>
                  <a:pt x="8848889" y="0"/>
                </a:cubicBezTo>
                <a:cubicBezTo>
                  <a:pt x="8932378" y="8382"/>
                  <a:pt x="9198235" y="4794"/>
                  <a:pt x="9515221" y="0"/>
                </a:cubicBezTo>
                <a:cubicBezTo>
                  <a:pt x="9832207" y="-4794"/>
                  <a:pt x="9734805" y="-11898"/>
                  <a:pt x="9861714" y="0"/>
                </a:cubicBezTo>
                <a:cubicBezTo>
                  <a:pt x="9988623" y="11898"/>
                  <a:pt x="10453036" y="-4257"/>
                  <a:pt x="10661312" y="0"/>
                </a:cubicBezTo>
                <a:cubicBezTo>
                  <a:pt x="10663071" y="24752"/>
                  <a:pt x="10663778" y="53894"/>
                  <a:pt x="10661312" y="75776"/>
                </a:cubicBezTo>
                <a:cubicBezTo>
                  <a:pt x="10290987" y="40972"/>
                  <a:pt x="10225983" y="110098"/>
                  <a:pt x="9888367" y="75776"/>
                </a:cubicBezTo>
                <a:cubicBezTo>
                  <a:pt x="9550751" y="41454"/>
                  <a:pt x="9424603" y="70984"/>
                  <a:pt x="9222035" y="75776"/>
                </a:cubicBezTo>
                <a:cubicBezTo>
                  <a:pt x="9019467" y="80568"/>
                  <a:pt x="9030291" y="62134"/>
                  <a:pt x="8875542" y="75776"/>
                </a:cubicBezTo>
                <a:cubicBezTo>
                  <a:pt x="8720793" y="89418"/>
                  <a:pt x="8220973" y="41477"/>
                  <a:pt x="7995984" y="75776"/>
                </a:cubicBezTo>
                <a:cubicBezTo>
                  <a:pt x="7770995" y="110075"/>
                  <a:pt x="7643330" y="63341"/>
                  <a:pt x="7329652" y="75776"/>
                </a:cubicBezTo>
                <a:cubicBezTo>
                  <a:pt x="7015974" y="88211"/>
                  <a:pt x="6626832" y="56507"/>
                  <a:pt x="6450094" y="75776"/>
                </a:cubicBezTo>
                <a:cubicBezTo>
                  <a:pt x="6273356" y="95045"/>
                  <a:pt x="6004305" y="95890"/>
                  <a:pt x="5783762" y="75776"/>
                </a:cubicBezTo>
                <a:cubicBezTo>
                  <a:pt x="5563219" y="55662"/>
                  <a:pt x="5569126" y="79491"/>
                  <a:pt x="5437269" y="75776"/>
                </a:cubicBezTo>
                <a:cubicBezTo>
                  <a:pt x="5305412" y="72061"/>
                  <a:pt x="4761427" y="113669"/>
                  <a:pt x="4557711" y="75776"/>
                </a:cubicBezTo>
                <a:cubicBezTo>
                  <a:pt x="4353995" y="37883"/>
                  <a:pt x="4251694" y="88903"/>
                  <a:pt x="4104605" y="75776"/>
                </a:cubicBezTo>
                <a:cubicBezTo>
                  <a:pt x="3957516" y="62649"/>
                  <a:pt x="3926142" y="70453"/>
                  <a:pt x="3758112" y="75776"/>
                </a:cubicBezTo>
                <a:cubicBezTo>
                  <a:pt x="3590082" y="81099"/>
                  <a:pt x="3408893" y="99779"/>
                  <a:pt x="3198394" y="75776"/>
                </a:cubicBezTo>
                <a:cubicBezTo>
                  <a:pt x="2987895" y="51773"/>
                  <a:pt x="2539070" y="61276"/>
                  <a:pt x="2318835" y="75776"/>
                </a:cubicBezTo>
                <a:cubicBezTo>
                  <a:pt x="2098600" y="90276"/>
                  <a:pt x="1981845" y="83343"/>
                  <a:pt x="1865730" y="75776"/>
                </a:cubicBezTo>
                <a:cubicBezTo>
                  <a:pt x="1749615" y="68209"/>
                  <a:pt x="1227870" y="87466"/>
                  <a:pt x="986171" y="75776"/>
                </a:cubicBezTo>
                <a:cubicBezTo>
                  <a:pt x="744472" y="64086"/>
                  <a:pt x="225662" y="34203"/>
                  <a:pt x="0" y="75776"/>
                </a:cubicBezTo>
                <a:cubicBezTo>
                  <a:pt x="-1174" y="54026"/>
                  <a:pt x="-1548" y="1554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sketchy line">
            <a:extLst>
              <a:ext uri="{FF2B5EF4-FFF2-40B4-BE49-F238E27FC236}">
                <a16:creationId xmlns:a16="http://schemas.microsoft.com/office/drawing/2014/main" id="{2399FD97-62EF-4FDB-58B8-57313B535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9299" y="4406789"/>
            <a:ext cx="10661312" cy="75776"/>
          </a:xfrm>
          <a:custGeom>
            <a:avLst/>
            <a:gdLst>
              <a:gd name="connsiteX0" fmla="*/ 0 w 10661312"/>
              <a:gd name="connsiteY0" fmla="*/ 0 h 75776"/>
              <a:gd name="connsiteX1" fmla="*/ 666332 w 10661312"/>
              <a:gd name="connsiteY1" fmla="*/ 0 h 75776"/>
              <a:gd name="connsiteX2" fmla="*/ 1012825 w 10661312"/>
              <a:gd name="connsiteY2" fmla="*/ 0 h 75776"/>
              <a:gd name="connsiteX3" fmla="*/ 1785770 w 10661312"/>
              <a:gd name="connsiteY3" fmla="*/ 0 h 75776"/>
              <a:gd name="connsiteX4" fmla="*/ 2665328 w 10661312"/>
              <a:gd name="connsiteY4" fmla="*/ 0 h 75776"/>
              <a:gd name="connsiteX5" fmla="*/ 3331660 w 10661312"/>
              <a:gd name="connsiteY5" fmla="*/ 0 h 75776"/>
              <a:gd name="connsiteX6" fmla="*/ 3784766 w 10661312"/>
              <a:gd name="connsiteY6" fmla="*/ 0 h 75776"/>
              <a:gd name="connsiteX7" fmla="*/ 4131258 w 10661312"/>
              <a:gd name="connsiteY7" fmla="*/ 0 h 75776"/>
              <a:gd name="connsiteX8" fmla="*/ 5010817 w 10661312"/>
              <a:gd name="connsiteY8" fmla="*/ 0 h 75776"/>
              <a:gd name="connsiteX9" fmla="*/ 5570536 w 10661312"/>
              <a:gd name="connsiteY9" fmla="*/ 0 h 75776"/>
              <a:gd name="connsiteX10" fmla="*/ 6450094 w 10661312"/>
              <a:gd name="connsiteY10" fmla="*/ 0 h 75776"/>
              <a:gd name="connsiteX11" fmla="*/ 6796586 w 10661312"/>
              <a:gd name="connsiteY11" fmla="*/ 0 h 75776"/>
              <a:gd name="connsiteX12" fmla="*/ 7249692 w 10661312"/>
              <a:gd name="connsiteY12" fmla="*/ 0 h 75776"/>
              <a:gd name="connsiteX13" fmla="*/ 8129250 w 10661312"/>
              <a:gd name="connsiteY13" fmla="*/ 0 h 75776"/>
              <a:gd name="connsiteX14" fmla="*/ 9008809 w 10661312"/>
              <a:gd name="connsiteY14" fmla="*/ 0 h 75776"/>
              <a:gd name="connsiteX15" fmla="*/ 9568528 w 10661312"/>
              <a:gd name="connsiteY15" fmla="*/ 0 h 75776"/>
              <a:gd name="connsiteX16" fmla="*/ 9915020 w 10661312"/>
              <a:gd name="connsiteY16" fmla="*/ 0 h 75776"/>
              <a:gd name="connsiteX17" fmla="*/ 10661312 w 10661312"/>
              <a:gd name="connsiteY17" fmla="*/ 0 h 75776"/>
              <a:gd name="connsiteX18" fmla="*/ 10661312 w 10661312"/>
              <a:gd name="connsiteY18" fmla="*/ 75776 h 75776"/>
              <a:gd name="connsiteX19" fmla="*/ 10101593 w 10661312"/>
              <a:gd name="connsiteY19" fmla="*/ 75776 h 75776"/>
              <a:gd name="connsiteX20" fmla="*/ 9755100 w 10661312"/>
              <a:gd name="connsiteY20" fmla="*/ 75776 h 75776"/>
              <a:gd name="connsiteX21" fmla="*/ 9301995 w 10661312"/>
              <a:gd name="connsiteY21" fmla="*/ 75776 h 75776"/>
              <a:gd name="connsiteX22" fmla="*/ 8529050 w 10661312"/>
              <a:gd name="connsiteY22" fmla="*/ 75776 h 75776"/>
              <a:gd name="connsiteX23" fmla="*/ 8075944 w 10661312"/>
              <a:gd name="connsiteY23" fmla="*/ 75776 h 75776"/>
              <a:gd name="connsiteX24" fmla="*/ 7516225 w 10661312"/>
              <a:gd name="connsiteY24" fmla="*/ 75776 h 75776"/>
              <a:gd name="connsiteX25" fmla="*/ 6636667 w 10661312"/>
              <a:gd name="connsiteY25" fmla="*/ 75776 h 75776"/>
              <a:gd name="connsiteX26" fmla="*/ 6290174 w 10661312"/>
              <a:gd name="connsiteY26" fmla="*/ 75776 h 75776"/>
              <a:gd name="connsiteX27" fmla="*/ 5943681 w 10661312"/>
              <a:gd name="connsiteY27" fmla="*/ 75776 h 75776"/>
              <a:gd name="connsiteX28" fmla="*/ 5597189 w 10661312"/>
              <a:gd name="connsiteY28" fmla="*/ 75776 h 75776"/>
              <a:gd name="connsiteX29" fmla="*/ 4824244 w 10661312"/>
              <a:gd name="connsiteY29" fmla="*/ 75776 h 75776"/>
              <a:gd name="connsiteX30" fmla="*/ 4371138 w 10661312"/>
              <a:gd name="connsiteY30" fmla="*/ 75776 h 75776"/>
              <a:gd name="connsiteX31" fmla="*/ 3598193 w 10661312"/>
              <a:gd name="connsiteY31" fmla="*/ 75776 h 75776"/>
              <a:gd name="connsiteX32" fmla="*/ 2825248 w 10661312"/>
              <a:gd name="connsiteY32" fmla="*/ 75776 h 75776"/>
              <a:gd name="connsiteX33" fmla="*/ 2372142 w 10661312"/>
              <a:gd name="connsiteY33" fmla="*/ 75776 h 75776"/>
              <a:gd name="connsiteX34" fmla="*/ 1705810 w 10661312"/>
              <a:gd name="connsiteY34" fmla="*/ 75776 h 75776"/>
              <a:gd name="connsiteX35" fmla="*/ 1146091 w 10661312"/>
              <a:gd name="connsiteY35" fmla="*/ 75776 h 75776"/>
              <a:gd name="connsiteX36" fmla="*/ 0 w 10661312"/>
              <a:gd name="connsiteY36" fmla="*/ 75776 h 75776"/>
              <a:gd name="connsiteX37" fmla="*/ 0 w 10661312"/>
              <a:gd name="connsiteY37" fmla="*/ 0 h 7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1312" h="75776" fill="none" extrusionOk="0">
                <a:moveTo>
                  <a:pt x="0" y="0"/>
                </a:moveTo>
                <a:cubicBezTo>
                  <a:pt x="299573" y="-9161"/>
                  <a:pt x="426793" y="11178"/>
                  <a:pt x="666332" y="0"/>
                </a:cubicBezTo>
                <a:cubicBezTo>
                  <a:pt x="905871" y="-11178"/>
                  <a:pt x="890389" y="15566"/>
                  <a:pt x="1012825" y="0"/>
                </a:cubicBezTo>
                <a:cubicBezTo>
                  <a:pt x="1135261" y="-15566"/>
                  <a:pt x="1539929" y="-21712"/>
                  <a:pt x="1785770" y="0"/>
                </a:cubicBezTo>
                <a:cubicBezTo>
                  <a:pt x="2031611" y="21712"/>
                  <a:pt x="2331196" y="38785"/>
                  <a:pt x="2665328" y="0"/>
                </a:cubicBezTo>
                <a:cubicBezTo>
                  <a:pt x="2999460" y="-38785"/>
                  <a:pt x="3011154" y="-9891"/>
                  <a:pt x="3331660" y="0"/>
                </a:cubicBezTo>
                <a:cubicBezTo>
                  <a:pt x="3652166" y="9891"/>
                  <a:pt x="3691930" y="6742"/>
                  <a:pt x="3784766" y="0"/>
                </a:cubicBezTo>
                <a:cubicBezTo>
                  <a:pt x="3877602" y="-6742"/>
                  <a:pt x="3965291" y="-6282"/>
                  <a:pt x="4131258" y="0"/>
                </a:cubicBezTo>
                <a:cubicBezTo>
                  <a:pt x="4297225" y="6282"/>
                  <a:pt x="4731035" y="21536"/>
                  <a:pt x="5010817" y="0"/>
                </a:cubicBezTo>
                <a:cubicBezTo>
                  <a:pt x="5290599" y="-21536"/>
                  <a:pt x="5298859" y="17298"/>
                  <a:pt x="5570536" y="0"/>
                </a:cubicBezTo>
                <a:cubicBezTo>
                  <a:pt x="5842213" y="-17298"/>
                  <a:pt x="6262924" y="5800"/>
                  <a:pt x="6450094" y="0"/>
                </a:cubicBezTo>
                <a:cubicBezTo>
                  <a:pt x="6637264" y="-5800"/>
                  <a:pt x="6692253" y="-4492"/>
                  <a:pt x="6796586" y="0"/>
                </a:cubicBezTo>
                <a:cubicBezTo>
                  <a:pt x="6900919" y="4492"/>
                  <a:pt x="7113275" y="686"/>
                  <a:pt x="7249692" y="0"/>
                </a:cubicBezTo>
                <a:cubicBezTo>
                  <a:pt x="7386109" y="-686"/>
                  <a:pt x="7780152" y="16938"/>
                  <a:pt x="8129250" y="0"/>
                </a:cubicBezTo>
                <a:cubicBezTo>
                  <a:pt x="8478348" y="-16938"/>
                  <a:pt x="8629557" y="-7473"/>
                  <a:pt x="9008809" y="0"/>
                </a:cubicBezTo>
                <a:cubicBezTo>
                  <a:pt x="9388061" y="7473"/>
                  <a:pt x="9324661" y="-4209"/>
                  <a:pt x="9568528" y="0"/>
                </a:cubicBezTo>
                <a:cubicBezTo>
                  <a:pt x="9812395" y="4209"/>
                  <a:pt x="9770983" y="5088"/>
                  <a:pt x="9915020" y="0"/>
                </a:cubicBezTo>
                <a:cubicBezTo>
                  <a:pt x="10059057" y="-5088"/>
                  <a:pt x="10375597" y="17804"/>
                  <a:pt x="10661312" y="0"/>
                </a:cubicBezTo>
                <a:cubicBezTo>
                  <a:pt x="10659678" y="15883"/>
                  <a:pt x="10664757" y="40924"/>
                  <a:pt x="10661312" y="75776"/>
                </a:cubicBezTo>
                <a:cubicBezTo>
                  <a:pt x="10472167" y="98674"/>
                  <a:pt x="10253163" y="103407"/>
                  <a:pt x="10101593" y="75776"/>
                </a:cubicBezTo>
                <a:cubicBezTo>
                  <a:pt x="9950023" y="48145"/>
                  <a:pt x="9893242" y="68956"/>
                  <a:pt x="9755100" y="75776"/>
                </a:cubicBezTo>
                <a:cubicBezTo>
                  <a:pt x="9616958" y="82596"/>
                  <a:pt x="9491800" y="65993"/>
                  <a:pt x="9301995" y="75776"/>
                </a:cubicBezTo>
                <a:cubicBezTo>
                  <a:pt x="9112191" y="85559"/>
                  <a:pt x="8888896" y="74147"/>
                  <a:pt x="8529050" y="75776"/>
                </a:cubicBezTo>
                <a:cubicBezTo>
                  <a:pt x="8169204" y="77405"/>
                  <a:pt x="8187646" y="93913"/>
                  <a:pt x="8075944" y="75776"/>
                </a:cubicBezTo>
                <a:cubicBezTo>
                  <a:pt x="7964242" y="57639"/>
                  <a:pt x="7785608" y="77244"/>
                  <a:pt x="7516225" y="75776"/>
                </a:cubicBezTo>
                <a:cubicBezTo>
                  <a:pt x="7246842" y="74308"/>
                  <a:pt x="6837751" y="110904"/>
                  <a:pt x="6636667" y="75776"/>
                </a:cubicBezTo>
                <a:cubicBezTo>
                  <a:pt x="6435583" y="40648"/>
                  <a:pt x="6407296" y="69855"/>
                  <a:pt x="6290174" y="75776"/>
                </a:cubicBezTo>
                <a:cubicBezTo>
                  <a:pt x="6173052" y="81697"/>
                  <a:pt x="6018133" y="74493"/>
                  <a:pt x="5943681" y="75776"/>
                </a:cubicBezTo>
                <a:cubicBezTo>
                  <a:pt x="5869229" y="77059"/>
                  <a:pt x="5735938" y="78131"/>
                  <a:pt x="5597189" y="75776"/>
                </a:cubicBezTo>
                <a:cubicBezTo>
                  <a:pt x="5458440" y="73421"/>
                  <a:pt x="5157529" y="80988"/>
                  <a:pt x="4824244" y="75776"/>
                </a:cubicBezTo>
                <a:cubicBezTo>
                  <a:pt x="4490960" y="70564"/>
                  <a:pt x="4516220" y="79442"/>
                  <a:pt x="4371138" y="75776"/>
                </a:cubicBezTo>
                <a:cubicBezTo>
                  <a:pt x="4226056" y="72110"/>
                  <a:pt x="3853070" y="102722"/>
                  <a:pt x="3598193" y="75776"/>
                </a:cubicBezTo>
                <a:cubicBezTo>
                  <a:pt x="3343316" y="48830"/>
                  <a:pt x="3118487" y="38380"/>
                  <a:pt x="2825248" y="75776"/>
                </a:cubicBezTo>
                <a:cubicBezTo>
                  <a:pt x="2532010" y="113172"/>
                  <a:pt x="2464989" y="63421"/>
                  <a:pt x="2372142" y="75776"/>
                </a:cubicBezTo>
                <a:cubicBezTo>
                  <a:pt x="2279295" y="88131"/>
                  <a:pt x="1870326" y="55079"/>
                  <a:pt x="1705810" y="75776"/>
                </a:cubicBezTo>
                <a:cubicBezTo>
                  <a:pt x="1541294" y="96473"/>
                  <a:pt x="1419275" y="71143"/>
                  <a:pt x="1146091" y="75776"/>
                </a:cubicBezTo>
                <a:cubicBezTo>
                  <a:pt x="872907" y="80409"/>
                  <a:pt x="275519" y="50373"/>
                  <a:pt x="0" y="75776"/>
                </a:cubicBezTo>
                <a:cubicBezTo>
                  <a:pt x="3664" y="44503"/>
                  <a:pt x="1269" y="34893"/>
                  <a:pt x="0" y="0"/>
                </a:cubicBezTo>
                <a:close/>
              </a:path>
              <a:path w="10661312" h="75776" stroke="0" extrusionOk="0">
                <a:moveTo>
                  <a:pt x="0" y="0"/>
                </a:moveTo>
                <a:cubicBezTo>
                  <a:pt x="159277" y="10960"/>
                  <a:pt x="325376" y="15633"/>
                  <a:pt x="453106" y="0"/>
                </a:cubicBezTo>
                <a:cubicBezTo>
                  <a:pt x="580836" y="-15633"/>
                  <a:pt x="904896" y="-14740"/>
                  <a:pt x="1332664" y="0"/>
                </a:cubicBezTo>
                <a:cubicBezTo>
                  <a:pt x="1760432" y="14740"/>
                  <a:pt x="1573764" y="16560"/>
                  <a:pt x="1679157" y="0"/>
                </a:cubicBezTo>
                <a:cubicBezTo>
                  <a:pt x="1784550" y="-16560"/>
                  <a:pt x="1890806" y="6457"/>
                  <a:pt x="2025649" y="0"/>
                </a:cubicBezTo>
                <a:cubicBezTo>
                  <a:pt x="2160492" y="-6457"/>
                  <a:pt x="2408150" y="-983"/>
                  <a:pt x="2691981" y="0"/>
                </a:cubicBezTo>
                <a:cubicBezTo>
                  <a:pt x="2975812" y="983"/>
                  <a:pt x="3078685" y="8591"/>
                  <a:pt x="3251700" y="0"/>
                </a:cubicBezTo>
                <a:cubicBezTo>
                  <a:pt x="3424715" y="-8591"/>
                  <a:pt x="3866767" y="-25882"/>
                  <a:pt x="4024645" y="0"/>
                </a:cubicBezTo>
                <a:cubicBezTo>
                  <a:pt x="4182523" y="25882"/>
                  <a:pt x="4386305" y="14519"/>
                  <a:pt x="4477751" y="0"/>
                </a:cubicBezTo>
                <a:cubicBezTo>
                  <a:pt x="4569197" y="-14519"/>
                  <a:pt x="5157378" y="-21376"/>
                  <a:pt x="5357309" y="0"/>
                </a:cubicBezTo>
                <a:cubicBezTo>
                  <a:pt x="5557240" y="21376"/>
                  <a:pt x="5742877" y="4462"/>
                  <a:pt x="5917028" y="0"/>
                </a:cubicBezTo>
                <a:cubicBezTo>
                  <a:pt x="6091179" y="-4462"/>
                  <a:pt x="6276252" y="-4809"/>
                  <a:pt x="6370134" y="0"/>
                </a:cubicBezTo>
                <a:cubicBezTo>
                  <a:pt x="6464016" y="4809"/>
                  <a:pt x="6726043" y="-16071"/>
                  <a:pt x="6823240" y="0"/>
                </a:cubicBezTo>
                <a:cubicBezTo>
                  <a:pt x="6920437" y="16071"/>
                  <a:pt x="7146633" y="5118"/>
                  <a:pt x="7382959" y="0"/>
                </a:cubicBezTo>
                <a:cubicBezTo>
                  <a:pt x="7619285" y="-5118"/>
                  <a:pt x="7696565" y="-20775"/>
                  <a:pt x="7836064" y="0"/>
                </a:cubicBezTo>
                <a:cubicBezTo>
                  <a:pt x="7975564" y="20775"/>
                  <a:pt x="8253802" y="32997"/>
                  <a:pt x="8502396" y="0"/>
                </a:cubicBezTo>
                <a:cubicBezTo>
                  <a:pt x="8750990" y="-32997"/>
                  <a:pt x="8765400" y="-8382"/>
                  <a:pt x="8848889" y="0"/>
                </a:cubicBezTo>
                <a:cubicBezTo>
                  <a:pt x="8932378" y="8382"/>
                  <a:pt x="9198235" y="4794"/>
                  <a:pt x="9515221" y="0"/>
                </a:cubicBezTo>
                <a:cubicBezTo>
                  <a:pt x="9832207" y="-4794"/>
                  <a:pt x="9734805" y="-11898"/>
                  <a:pt x="9861714" y="0"/>
                </a:cubicBezTo>
                <a:cubicBezTo>
                  <a:pt x="9988623" y="11898"/>
                  <a:pt x="10453036" y="-4257"/>
                  <a:pt x="10661312" y="0"/>
                </a:cubicBezTo>
                <a:cubicBezTo>
                  <a:pt x="10663071" y="24752"/>
                  <a:pt x="10663778" y="53894"/>
                  <a:pt x="10661312" y="75776"/>
                </a:cubicBezTo>
                <a:cubicBezTo>
                  <a:pt x="10290987" y="40972"/>
                  <a:pt x="10225983" y="110098"/>
                  <a:pt x="9888367" y="75776"/>
                </a:cubicBezTo>
                <a:cubicBezTo>
                  <a:pt x="9550751" y="41454"/>
                  <a:pt x="9424603" y="70984"/>
                  <a:pt x="9222035" y="75776"/>
                </a:cubicBezTo>
                <a:cubicBezTo>
                  <a:pt x="9019467" y="80568"/>
                  <a:pt x="9030291" y="62134"/>
                  <a:pt x="8875542" y="75776"/>
                </a:cubicBezTo>
                <a:cubicBezTo>
                  <a:pt x="8720793" y="89418"/>
                  <a:pt x="8220973" y="41477"/>
                  <a:pt x="7995984" y="75776"/>
                </a:cubicBezTo>
                <a:cubicBezTo>
                  <a:pt x="7770995" y="110075"/>
                  <a:pt x="7643330" y="63341"/>
                  <a:pt x="7329652" y="75776"/>
                </a:cubicBezTo>
                <a:cubicBezTo>
                  <a:pt x="7015974" y="88211"/>
                  <a:pt x="6626832" y="56507"/>
                  <a:pt x="6450094" y="75776"/>
                </a:cubicBezTo>
                <a:cubicBezTo>
                  <a:pt x="6273356" y="95045"/>
                  <a:pt x="6004305" y="95890"/>
                  <a:pt x="5783762" y="75776"/>
                </a:cubicBezTo>
                <a:cubicBezTo>
                  <a:pt x="5563219" y="55662"/>
                  <a:pt x="5569126" y="79491"/>
                  <a:pt x="5437269" y="75776"/>
                </a:cubicBezTo>
                <a:cubicBezTo>
                  <a:pt x="5305412" y="72061"/>
                  <a:pt x="4761427" y="113669"/>
                  <a:pt x="4557711" y="75776"/>
                </a:cubicBezTo>
                <a:cubicBezTo>
                  <a:pt x="4353995" y="37883"/>
                  <a:pt x="4251694" y="88903"/>
                  <a:pt x="4104605" y="75776"/>
                </a:cubicBezTo>
                <a:cubicBezTo>
                  <a:pt x="3957516" y="62649"/>
                  <a:pt x="3926142" y="70453"/>
                  <a:pt x="3758112" y="75776"/>
                </a:cubicBezTo>
                <a:cubicBezTo>
                  <a:pt x="3590082" y="81099"/>
                  <a:pt x="3408893" y="99779"/>
                  <a:pt x="3198394" y="75776"/>
                </a:cubicBezTo>
                <a:cubicBezTo>
                  <a:pt x="2987895" y="51773"/>
                  <a:pt x="2539070" y="61276"/>
                  <a:pt x="2318835" y="75776"/>
                </a:cubicBezTo>
                <a:cubicBezTo>
                  <a:pt x="2098600" y="90276"/>
                  <a:pt x="1981845" y="83343"/>
                  <a:pt x="1865730" y="75776"/>
                </a:cubicBezTo>
                <a:cubicBezTo>
                  <a:pt x="1749615" y="68209"/>
                  <a:pt x="1227870" y="87466"/>
                  <a:pt x="986171" y="75776"/>
                </a:cubicBezTo>
                <a:cubicBezTo>
                  <a:pt x="744472" y="64086"/>
                  <a:pt x="225662" y="34203"/>
                  <a:pt x="0" y="75776"/>
                </a:cubicBezTo>
                <a:cubicBezTo>
                  <a:pt x="-1174" y="54026"/>
                  <a:pt x="-1548" y="1554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9" name="sketchy line">
            <a:extLst>
              <a:ext uri="{FF2B5EF4-FFF2-40B4-BE49-F238E27FC236}">
                <a16:creationId xmlns:a16="http://schemas.microsoft.com/office/drawing/2014/main" id="{0B69A431-3F76-F8FF-1EF2-6B7313B6A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67099" y="3958123"/>
            <a:ext cx="4973582" cy="110944"/>
          </a:xfrm>
          <a:custGeom>
            <a:avLst/>
            <a:gdLst>
              <a:gd name="connsiteX0" fmla="*/ 0 w 4973582"/>
              <a:gd name="connsiteY0" fmla="*/ 0 h 110944"/>
              <a:gd name="connsiteX1" fmla="*/ 571962 w 4973582"/>
              <a:gd name="connsiteY1" fmla="*/ 0 h 110944"/>
              <a:gd name="connsiteX2" fmla="*/ 1143924 w 4973582"/>
              <a:gd name="connsiteY2" fmla="*/ 0 h 110944"/>
              <a:gd name="connsiteX3" fmla="*/ 1865093 w 4973582"/>
              <a:gd name="connsiteY3" fmla="*/ 0 h 110944"/>
              <a:gd name="connsiteX4" fmla="*/ 2387319 w 4973582"/>
              <a:gd name="connsiteY4" fmla="*/ 0 h 110944"/>
              <a:gd name="connsiteX5" fmla="*/ 2909545 w 4973582"/>
              <a:gd name="connsiteY5" fmla="*/ 0 h 110944"/>
              <a:gd name="connsiteX6" fmla="*/ 3531243 w 4973582"/>
              <a:gd name="connsiteY6" fmla="*/ 0 h 110944"/>
              <a:gd name="connsiteX7" fmla="*/ 4053469 w 4973582"/>
              <a:gd name="connsiteY7" fmla="*/ 0 h 110944"/>
              <a:gd name="connsiteX8" fmla="*/ 4973582 w 4973582"/>
              <a:gd name="connsiteY8" fmla="*/ 0 h 110944"/>
              <a:gd name="connsiteX9" fmla="*/ 4973582 w 4973582"/>
              <a:gd name="connsiteY9" fmla="*/ 110944 h 110944"/>
              <a:gd name="connsiteX10" fmla="*/ 4451356 w 4973582"/>
              <a:gd name="connsiteY10" fmla="*/ 110944 h 110944"/>
              <a:gd name="connsiteX11" fmla="*/ 3929130 w 4973582"/>
              <a:gd name="connsiteY11" fmla="*/ 110944 h 110944"/>
              <a:gd name="connsiteX12" fmla="*/ 3307432 w 4973582"/>
              <a:gd name="connsiteY12" fmla="*/ 110944 h 110944"/>
              <a:gd name="connsiteX13" fmla="*/ 2785206 w 4973582"/>
              <a:gd name="connsiteY13" fmla="*/ 110944 h 110944"/>
              <a:gd name="connsiteX14" fmla="*/ 2312716 w 4973582"/>
              <a:gd name="connsiteY14" fmla="*/ 110944 h 110944"/>
              <a:gd name="connsiteX15" fmla="*/ 1691018 w 4973582"/>
              <a:gd name="connsiteY15" fmla="*/ 110944 h 110944"/>
              <a:gd name="connsiteX16" fmla="*/ 1069320 w 4973582"/>
              <a:gd name="connsiteY16" fmla="*/ 110944 h 110944"/>
              <a:gd name="connsiteX17" fmla="*/ 0 w 4973582"/>
              <a:gd name="connsiteY17" fmla="*/ 110944 h 110944"/>
              <a:gd name="connsiteX18" fmla="*/ 0 w 4973582"/>
              <a:gd name="connsiteY18" fmla="*/ 0 h 11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3582" h="110944" fill="none" extrusionOk="0">
                <a:moveTo>
                  <a:pt x="0" y="0"/>
                </a:moveTo>
                <a:cubicBezTo>
                  <a:pt x="279368" y="-22619"/>
                  <a:pt x="365197" y="-10150"/>
                  <a:pt x="571962" y="0"/>
                </a:cubicBezTo>
                <a:cubicBezTo>
                  <a:pt x="778727" y="10150"/>
                  <a:pt x="976527" y="6809"/>
                  <a:pt x="1143924" y="0"/>
                </a:cubicBezTo>
                <a:cubicBezTo>
                  <a:pt x="1311321" y="-6809"/>
                  <a:pt x="1547289" y="-6240"/>
                  <a:pt x="1865093" y="0"/>
                </a:cubicBezTo>
                <a:cubicBezTo>
                  <a:pt x="2182897" y="6240"/>
                  <a:pt x="2126690" y="13280"/>
                  <a:pt x="2387319" y="0"/>
                </a:cubicBezTo>
                <a:cubicBezTo>
                  <a:pt x="2647948" y="-13280"/>
                  <a:pt x="2735460" y="-802"/>
                  <a:pt x="2909545" y="0"/>
                </a:cubicBezTo>
                <a:cubicBezTo>
                  <a:pt x="3083630" y="802"/>
                  <a:pt x="3363229" y="1467"/>
                  <a:pt x="3531243" y="0"/>
                </a:cubicBezTo>
                <a:cubicBezTo>
                  <a:pt x="3699257" y="-1467"/>
                  <a:pt x="3902840" y="-6488"/>
                  <a:pt x="4053469" y="0"/>
                </a:cubicBezTo>
                <a:cubicBezTo>
                  <a:pt x="4204098" y="6488"/>
                  <a:pt x="4743669" y="-29244"/>
                  <a:pt x="4973582" y="0"/>
                </a:cubicBezTo>
                <a:cubicBezTo>
                  <a:pt x="4978941" y="44437"/>
                  <a:pt x="4977479" y="79878"/>
                  <a:pt x="4973582" y="110944"/>
                </a:cubicBezTo>
                <a:cubicBezTo>
                  <a:pt x="4816560" y="106692"/>
                  <a:pt x="4672729" y="91325"/>
                  <a:pt x="4451356" y="110944"/>
                </a:cubicBezTo>
                <a:cubicBezTo>
                  <a:pt x="4229983" y="130563"/>
                  <a:pt x="4054995" y="106595"/>
                  <a:pt x="3929130" y="110944"/>
                </a:cubicBezTo>
                <a:cubicBezTo>
                  <a:pt x="3803265" y="115293"/>
                  <a:pt x="3480598" y="124610"/>
                  <a:pt x="3307432" y="110944"/>
                </a:cubicBezTo>
                <a:cubicBezTo>
                  <a:pt x="3134266" y="97278"/>
                  <a:pt x="2987987" y="102148"/>
                  <a:pt x="2785206" y="110944"/>
                </a:cubicBezTo>
                <a:cubicBezTo>
                  <a:pt x="2582425" y="119740"/>
                  <a:pt x="2511692" y="117207"/>
                  <a:pt x="2312716" y="110944"/>
                </a:cubicBezTo>
                <a:cubicBezTo>
                  <a:pt x="2113740" y="104682"/>
                  <a:pt x="1990315" y="90427"/>
                  <a:pt x="1691018" y="110944"/>
                </a:cubicBezTo>
                <a:cubicBezTo>
                  <a:pt x="1391721" y="131461"/>
                  <a:pt x="1247929" y="116877"/>
                  <a:pt x="1069320" y="110944"/>
                </a:cubicBezTo>
                <a:cubicBezTo>
                  <a:pt x="890711" y="105011"/>
                  <a:pt x="440722" y="158002"/>
                  <a:pt x="0" y="110944"/>
                </a:cubicBezTo>
                <a:cubicBezTo>
                  <a:pt x="-3749" y="69022"/>
                  <a:pt x="4579" y="31360"/>
                  <a:pt x="0" y="0"/>
                </a:cubicBezTo>
                <a:close/>
              </a:path>
              <a:path w="4973582" h="110944" stroke="0" extrusionOk="0">
                <a:moveTo>
                  <a:pt x="0" y="0"/>
                </a:moveTo>
                <a:cubicBezTo>
                  <a:pt x="128842" y="7010"/>
                  <a:pt x="340950" y="-13894"/>
                  <a:pt x="522226" y="0"/>
                </a:cubicBezTo>
                <a:cubicBezTo>
                  <a:pt x="703502" y="13894"/>
                  <a:pt x="934792" y="-25502"/>
                  <a:pt x="1243396" y="0"/>
                </a:cubicBezTo>
                <a:cubicBezTo>
                  <a:pt x="1552000" y="25502"/>
                  <a:pt x="1492257" y="12114"/>
                  <a:pt x="1715886" y="0"/>
                </a:cubicBezTo>
                <a:cubicBezTo>
                  <a:pt x="1939515" y="-12114"/>
                  <a:pt x="2049082" y="-19992"/>
                  <a:pt x="2188376" y="0"/>
                </a:cubicBezTo>
                <a:cubicBezTo>
                  <a:pt x="2327670" y="19992"/>
                  <a:pt x="2645592" y="-23307"/>
                  <a:pt x="2810074" y="0"/>
                </a:cubicBezTo>
                <a:cubicBezTo>
                  <a:pt x="2974556" y="23307"/>
                  <a:pt x="3103408" y="19866"/>
                  <a:pt x="3382036" y="0"/>
                </a:cubicBezTo>
                <a:cubicBezTo>
                  <a:pt x="3660664" y="-19866"/>
                  <a:pt x="3831205" y="30792"/>
                  <a:pt x="4053469" y="0"/>
                </a:cubicBezTo>
                <a:cubicBezTo>
                  <a:pt x="4275733" y="-30792"/>
                  <a:pt x="4677486" y="18128"/>
                  <a:pt x="4973582" y="0"/>
                </a:cubicBezTo>
                <a:cubicBezTo>
                  <a:pt x="4978645" y="37187"/>
                  <a:pt x="4978961" y="57045"/>
                  <a:pt x="4973582" y="110944"/>
                </a:cubicBezTo>
                <a:cubicBezTo>
                  <a:pt x="4792265" y="84352"/>
                  <a:pt x="4489671" y="137375"/>
                  <a:pt x="4252413" y="110944"/>
                </a:cubicBezTo>
                <a:cubicBezTo>
                  <a:pt x="4015155" y="84513"/>
                  <a:pt x="3816922" y="136481"/>
                  <a:pt x="3680451" y="110944"/>
                </a:cubicBezTo>
                <a:cubicBezTo>
                  <a:pt x="3543980" y="85407"/>
                  <a:pt x="3366206" y="118383"/>
                  <a:pt x="3108489" y="110944"/>
                </a:cubicBezTo>
                <a:cubicBezTo>
                  <a:pt x="2850772" y="103505"/>
                  <a:pt x="2841869" y="102936"/>
                  <a:pt x="2586263" y="110944"/>
                </a:cubicBezTo>
                <a:cubicBezTo>
                  <a:pt x="2330657" y="118952"/>
                  <a:pt x="2165529" y="126972"/>
                  <a:pt x="2014301" y="110944"/>
                </a:cubicBezTo>
                <a:cubicBezTo>
                  <a:pt x="1863073" y="94916"/>
                  <a:pt x="1658926" y="105304"/>
                  <a:pt x="1541810" y="110944"/>
                </a:cubicBezTo>
                <a:cubicBezTo>
                  <a:pt x="1424694" y="116584"/>
                  <a:pt x="1254559" y="117753"/>
                  <a:pt x="969848" y="110944"/>
                </a:cubicBezTo>
                <a:cubicBezTo>
                  <a:pt x="685137" y="104135"/>
                  <a:pt x="353086" y="119757"/>
                  <a:pt x="0" y="110944"/>
                </a:cubicBezTo>
                <a:cubicBezTo>
                  <a:pt x="3880" y="68876"/>
                  <a:pt x="-5070" y="40175"/>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sketchy line">
            <a:extLst>
              <a:ext uri="{FF2B5EF4-FFF2-40B4-BE49-F238E27FC236}">
                <a16:creationId xmlns:a16="http://schemas.microsoft.com/office/drawing/2014/main" id="{31AFB440-9849-CEB5-D9A2-B6BFF0FB5A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90070" y="3953211"/>
            <a:ext cx="4973582" cy="110944"/>
          </a:xfrm>
          <a:custGeom>
            <a:avLst/>
            <a:gdLst>
              <a:gd name="connsiteX0" fmla="*/ 0 w 4973582"/>
              <a:gd name="connsiteY0" fmla="*/ 0 h 110944"/>
              <a:gd name="connsiteX1" fmla="*/ 571962 w 4973582"/>
              <a:gd name="connsiteY1" fmla="*/ 0 h 110944"/>
              <a:gd name="connsiteX2" fmla="*/ 1143924 w 4973582"/>
              <a:gd name="connsiteY2" fmla="*/ 0 h 110944"/>
              <a:gd name="connsiteX3" fmla="*/ 1865093 w 4973582"/>
              <a:gd name="connsiteY3" fmla="*/ 0 h 110944"/>
              <a:gd name="connsiteX4" fmla="*/ 2387319 w 4973582"/>
              <a:gd name="connsiteY4" fmla="*/ 0 h 110944"/>
              <a:gd name="connsiteX5" fmla="*/ 2909545 w 4973582"/>
              <a:gd name="connsiteY5" fmla="*/ 0 h 110944"/>
              <a:gd name="connsiteX6" fmla="*/ 3531243 w 4973582"/>
              <a:gd name="connsiteY6" fmla="*/ 0 h 110944"/>
              <a:gd name="connsiteX7" fmla="*/ 4053469 w 4973582"/>
              <a:gd name="connsiteY7" fmla="*/ 0 h 110944"/>
              <a:gd name="connsiteX8" fmla="*/ 4973582 w 4973582"/>
              <a:gd name="connsiteY8" fmla="*/ 0 h 110944"/>
              <a:gd name="connsiteX9" fmla="*/ 4973582 w 4973582"/>
              <a:gd name="connsiteY9" fmla="*/ 110944 h 110944"/>
              <a:gd name="connsiteX10" fmla="*/ 4451356 w 4973582"/>
              <a:gd name="connsiteY10" fmla="*/ 110944 h 110944"/>
              <a:gd name="connsiteX11" fmla="*/ 3929130 w 4973582"/>
              <a:gd name="connsiteY11" fmla="*/ 110944 h 110944"/>
              <a:gd name="connsiteX12" fmla="*/ 3307432 w 4973582"/>
              <a:gd name="connsiteY12" fmla="*/ 110944 h 110944"/>
              <a:gd name="connsiteX13" fmla="*/ 2785206 w 4973582"/>
              <a:gd name="connsiteY13" fmla="*/ 110944 h 110944"/>
              <a:gd name="connsiteX14" fmla="*/ 2312716 w 4973582"/>
              <a:gd name="connsiteY14" fmla="*/ 110944 h 110944"/>
              <a:gd name="connsiteX15" fmla="*/ 1691018 w 4973582"/>
              <a:gd name="connsiteY15" fmla="*/ 110944 h 110944"/>
              <a:gd name="connsiteX16" fmla="*/ 1069320 w 4973582"/>
              <a:gd name="connsiteY16" fmla="*/ 110944 h 110944"/>
              <a:gd name="connsiteX17" fmla="*/ 0 w 4973582"/>
              <a:gd name="connsiteY17" fmla="*/ 110944 h 110944"/>
              <a:gd name="connsiteX18" fmla="*/ 0 w 4973582"/>
              <a:gd name="connsiteY18" fmla="*/ 0 h 11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3582" h="110944" fill="none" extrusionOk="0">
                <a:moveTo>
                  <a:pt x="0" y="0"/>
                </a:moveTo>
                <a:cubicBezTo>
                  <a:pt x="279368" y="-22619"/>
                  <a:pt x="365197" y="-10150"/>
                  <a:pt x="571962" y="0"/>
                </a:cubicBezTo>
                <a:cubicBezTo>
                  <a:pt x="778727" y="10150"/>
                  <a:pt x="976527" y="6809"/>
                  <a:pt x="1143924" y="0"/>
                </a:cubicBezTo>
                <a:cubicBezTo>
                  <a:pt x="1311321" y="-6809"/>
                  <a:pt x="1547289" y="-6240"/>
                  <a:pt x="1865093" y="0"/>
                </a:cubicBezTo>
                <a:cubicBezTo>
                  <a:pt x="2182897" y="6240"/>
                  <a:pt x="2126690" y="13280"/>
                  <a:pt x="2387319" y="0"/>
                </a:cubicBezTo>
                <a:cubicBezTo>
                  <a:pt x="2647948" y="-13280"/>
                  <a:pt x="2735460" y="-802"/>
                  <a:pt x="2909545" y="0"/>
                </a:cubicBezTo>
                <a:cubicBezTo>
                  <a:pt x="3083630" y="802"/>
                  <a:pt x="3363229" y="1467"/>
                  <a:pt x="3531243" y="0"/>
                </a:cubicBezTo>
                <a:cubicBezTo>
                  <a:pt x="3699257" y="-1467"/>
                  <a:pt x="3902840" y="-6488"/>
                  <a:pt x="4053469" y="0"/>
                </a:cubicBezTo>
                <a:cubicBezTo>
                  <a:pt x="4204098" y="6488"/>
                  <a:pt x="4743669" y="-29244"/>
                  <a:pt x="4973582" y="0"/>
                </a:cubicBezTo>
                <a:cubicBezTo>
                  <a:pt x="4978941" y="44437"/>
                  <a:pt x="4977479" y="79878"/>
                  <a:pt x="4973582" y="110944"/>
                </a:cubicBezTo>
                <a:cubicBezTo>
                  <a:pt x="4816560" y="106692"/>
                  <a:pt x="4672729" y="91325"/>
                  <a:pt x="4451356" y="110944"/>
                </a:cubicBezTo>
                <a:cubicBezTo>
                  <a:pt x="4229983" y="130563"/>
                  <a:pt x="4054995" y="106595"/>
                  <a:pt x="3929130" y="110944"/>
                </a:cubicBezTo>
                <a:cubicBezTo>
                  <a:pt x="3803265" y="115293"/>
                  <a:pt x="3480598" y="124610"/>
                  <a:pt x="3307432" y="110944"/>
                </a:cubicBezTo>
                <a:cubicBezTo>
                  <a:pt x="3134266" y="97278"/>
                  <a:pt x="2987987" y="102148"/>
                  <a:pt x="2785206" y="110944"/>
                </a:cubicBezTo>
                <a:cubicBezTo>
                  <a:pt x="2582425" y="119740"/>
                  <a:pt x="2511692" y="117207"/>
                  <a:pt x="2312716" y="110944"/>
                </a:cubicBezTo>
                <a:cubicBezTo>
                  <a:pt x="2113740" y="104682"/>
                  <a:pt x="1990315" y="90427"/>
                  <a:pt x="1691018" y="110944"/>
                </a:cubicBezTo>
                <a:cubicBezTo>
                  <a:pt x="1391721" y="131461"/>
                  <a:pt x="1247929" y="116877"/>
                  <a:pt x="1069320" y="110944"/>
                </a:cubicBezTo>
                <a:cubicBezTo>
                  <a:pt x="890711" y="105011"/>
                  <a:pt x="440722" y="158002"/>
                  <a:pt x="0" y="110944"/>
                </a:cubicBezTo>
                <a:cubicBezTo>
                  <a:pt x="-3749" y="69022"/>
                  <a:pt x="4579" y="31360"/>
                  <a:pt x="0" y="0"/>
                </a:cubicBezTo>
                <a:close/>
              </a:path>
              <a:path w="4973582" h="110944" stroke="0" extrusionOk="0">
                <a:moveTo>
                  <a:pt x="0" y="0"/>
                </a:moveTo>
                <a:cubicBezTo>
                  <a:pt x="128842" y="7010"/>
                  <a:pt x="340950" y="-13894"/>
                  <a:pt x="522226" y="0"/>
                </a:cubicBezTo>
                <a:cubicBezTo>
                  <a:pt x="703502" y="13894"/>
                  <a:pt x="934792" y="-25502"/>
                  <a:pt x="1243396" y="0"/>
                </a:cubicBezTo>
                <a:cubicBezTo>
                  <a:pt x="1552000" y="25502"/>
                  <a:pt x="1492257" y="12114"/>
                  <a:pt x="1715886" y="0"/>
                </a:cubicBezTo>
                <a:cubicBezTo>
                  <a:pt x="1939515" y="-12114"/>
                  <a:pt x="2049082" y="-19992"/>
                  <a:pt x="2188376" y="0"/>
                </a:cubicBezTo>
                <a:cubicBezTo>
                  <a:pt x="2327670" y="19992"/>
                  <a:pt x="2645592" y="-23307"/>
                  <a:pt x="2810074" y="0"/>
                </a:cubicBezTo>
                <a:cubicBezTo>
                  <a:pt x="2974556" y="23307"/>
                  <a:pt x="3103408" y="19866"/>
                  <a:pt x="3382036" y="0"/>
                </a:cubicBezTo>
                <a:cubicBezTo>
                  <a:pt x="3660664" y="-19866"/>
                  <a:pt x="3831205" y="30792"/>
                  <a:pt x="4053469" y="0"/>
                </a:cubicBezTo>
                <a:cubicBezTo>
                  <a:pt x="4275733" y="-30792"/>
                  <a:pt x="4677486" y="18128"/>
                  <a:pt x="4973582" y="0"/>
                </a:cubicBezTo>
                <a:cubicBezTo>
                  <a:pt x="4978645" y="37187"/>
                  <a:pt x="4978961" y="57045"/>
                  <a:pt x="4973582" y="110944"/>
                </a:cubicBezTo>
                <a:cubicBezTo>
                  <a:pt x="4792265" y="84352"/>
                  <a:pt x="4489671" y="137375"/>
                  <a:pt x="4252413" y="110944"/>
                </a:cubicBezTo>
                <a:cubicBezTo>
                  <a:pt x="4015155" y="84513"/>
                  <a:pt x="3816922" y="136481"/>
                  <a:pt x="3680451" y="110944"/>
                </a:cubicBezTo>
                <a:cubicBezTo>
                  <a:pt x="3543980" y="85407"/>
                  <a:pt x="3366206" y="118383"/>
                  <a:pt x="3108489" y="110944"/>
                </a:cubicBezTo>
                <a:cubicBezTo>
                  <a:pt x="2850772" y="103505"/>
                  <a:pt x="2841869" y="102936"/>
                  <a:pt x="2586263" y="110944"/>
                </a:cubicBezTo>
                <a:cubicBezTo>
                  <a:pt x="2330657" y="118952"/>
                  <a:pt x="2165529" y="126972"/>
                  <a:pt x="2014301" y="110944"/>
                </a:cubicBezTo>
                <a:cubicBezTo>
                  <a:pt x="1863073" y="94916"/>
                  <a:pt x="1658926" y="105304"/>
                  <a:pt x="1541810" y="110944"/>
                </a:cubicBezTo>
                <a:cubicBezTo>
                  <a:pt x="1424694" y="116584"/>
                  <a:pt x="1254559" y="117753"/>
                  <a:pt x="969848" y="110944"/>
                </a:cubicBezTo>
                <a:cubicBezTo>
                  <a:pt x="685137" y="104135"/>
                  <a:pt x="353086" y="119757"/>
                  <a:pt x="0" y="110944"/>
                </a:cubicBezTo>
                <a:cubicBezTo>
                  <a:pt x="3880" y="68876"/>
                  <a:pt x="-5070" y="40175"/>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CaixaDeTexto 10">
            <a:extLst>
              <a:ext uri="{FF2B5EF4-FFF2-40B4-BE49-F238E27FC236}">
                <a16:creationId xmlns:a16="http://schemas.microsoft.com/office/drawing/2014/main" id="{5E4F900E-E951-C723-98C7-8940E33644FE}"/>
              </a:ext>
            </a:extLst>
          </p:cNvPr>
          <p:cNvSpPr txBox="1"/>
          <p:nvPr/>
        </p:nvSpPr>
        <p:spPr>
          <a:xfrm>
            <a:off x="602057" y="2828835"/>
            <a:ext cx="1994119" cy="1200329"/>
          </a:xfrm>
          <a:prstGeom prst="rect">
            <a:avLst/>
          </a:prstGeom>
          <a:noFill/>
        </p:spPr>
        <p:txBody>
          <a:bodyPr wrap="square" rtlCol="0">
            <a:spAutoFit/>
          </a:bodyPr>
          <a:lstStyle/>
          <a:p>
            <a:pPr algn="l"/>
            <a:r>
              <a:rPr lang="pt-BR" sz="1800" dirty="0" err="1">
                <a:solidFill>
                  <a:schemeClr val="accent1"/>
                </a:solidFill>
                <a:latin typeface="Impact" panose="020B0806030902050204" pitchFamily="34" charset="0"/>
              </a:rPr>
              <a:t>Aquitetura</a:t>
            </a:r>
            <a:r>
              <a:rPr lang="pt-BR" sz="1800" dirty="0">
                <a:solidFill>
                  <a:schemeClr val="accent1"/>
                </a:solidFill>
                <a:latin typeface="Impact" panose="020B0806030902050204" pitchFamily="34" charset="0"/>
              </a:rPr>
              <a:t> Tradicional ou Arquitetura de Data Warehouse</a:t>
            </a:r>
          </a:p>
        </p:txBody>
      </p:sp>
      <p:sp>
        <p:nvSpPr>
          <p:cNvPr id="12" name="CaixaDeTexto 11">
            <a:extLst>
              <a:ext uri="{FF2B5EF4-FFF2-40B4-BE49-F238E27FC236}">
                <a16:creationId xmlns:a16="http://schemas.microsoft.com/office/drawing/2014/main" id="{135C721F-05BB-DAA2-3EB4-1F7CEF2D06E2}"/>
              </a:ext>
            </a:extLst>
          </p:cNvPr>
          <p:cNvSpPr txBox="1"/>
          <p:nvPr/>
        </p:nvSpPr>
        <p:spPr>
          <a:xfrm>
            <a:off x="620724" y="5849143"/>
            <a:ext cx="1994119" cy="646331"/>
          </a:xfrm>
          <a:prstGeom prst="rect">
            <a:avLst/>
          </a:prstGeom>
          <a:noFill/>
        </p:spPr>
        <p:txBody>
          <a:bodyPr wrap="square" rtlCol="0">
            <a:spAutoFit/>
          </a:bodyPr>
          <a:lstStyle/>
          <a:p>
            <a:pPr algn="l"/>
            <a:r>
              <a:rPr lang="pt-BR" sz="1800" dirty="0" err="1">
                <a:solidFill>
                  <a:schemeClr val="accent1"/>
                </a:solidFill>
                <a:latin typeface="Impact" panose="020B0806030902050204" pitchFamily="34" charset="0"/>
              </a:rPr>
              <a:t>Modern</a:t>
            </a:r>
            <a:r>
              <a:rPr lang="pt-BR" sz="1800" dirty="0">
                <a:solidFill>
                  <a:schemeClr val="accent1"/>
                </a:solidFill>
                <a:latin typeface="Impact" panose="020B0806030902050204" pitchFamily="34" charset="0"/>
              </a:rPr>
              <a:t> Data </a:t>
            </a:r>
            <a:r>
              <a:rPr lang="pt-BR" sz="1800" dirty="0" err="1">
                <a:solidFill>
                  <a:schemeClr val="accent1"/>
                </a:solidFill>
                <a:latin typeface="Impact" panose="020B0806030902050204" pitchFamily="34" charset="0"/>
              </a:rPr>
              <a:t>Architecture</a:t>
            </a:r>
            <a:endParaRPr lang="pt-BR" sz="1800" dirty="0">
              <a:solidFill>
                <a:schemeClr val="accent1"/>
              </a:solidFill>
              <a:latin typeface="Impact" panose="020B0806030902050204" pitchFamily="34" charset="0"/>
            </a:endParaRPr>
          </a:p>
        </p:txBody>
      </p:sp>
      <p:sp>
        <p:nvSpPr>
          <p:cNvPr id="13" name="CaixaDeTexto 12">
            <a:extLst>
              <a:ext uri="{FF2B5EF4-FFF2-40B4-BE49-F238E27FC236}">
                <a16:creationId xmlns:a16="http://schemas.microsoft.com/office/drawing/2014/main" id="{9B05AC12-D9BA-918A-B3B5-C6E979ED15AC}"/>
              </a:ext>
            </a:extLst>
          </p:cNvPr>
          <p:cNvSpPr txBox="1"/>
          <p:nvPr/>
        </p:nvSpPr>
        <p:spPr>
          <a:xfrm>
            <a:off x="3684556" y="2550281"/>
            <a:ext cx="3193657" cy="1600438"/>
          </a:xfrm>
          <a:prstGeom prst="rect">
            <a:avLst/>
          </a:prstGeom>
          <a:noFill/>
        </p:spPr>
        <p:txBody>
          <a:bodyPr wrap="square">
            <a:spAutoFit/>
          </a:bodyPr>
          <a:lstStyle/>
          <a:p>
            <a:pPr marL="342900" indent="-342900">
              <a:buFontTx/>
              <a:buChar char="-"/>
            </a:pPr>
            <a:r>
              <a:rPr lang="pt-BR" sz="1400" b="0" i="0" dirty="0">
                <a:solidFill>
                  <a:schemeClr val="accent1"/>
                </a:solidFill>
                <a:effectLst/>
                <a:latin typeface="Impact" panose="020B0806030902050204" pitchFamily="34" charset="0"/>
              </a:rPr>
              <a:t>Olhar histórico dos dados (D-1);</a:t>
            </a:r>
          </a:p>
          <a:p>
            <a:pPr marL="342900" indent="-342900">
              <a:buFontTx/>
              <a:buChar char="-"/>
            </a:pPr>
            <a:r>
              <a:rPr lang="pt-BR" sz="1400" dirty="0">
                <a:solidFill>
                  <a:schemeClr val="accent1"/>
                </a:solidFill>
                <a:latin typeface="Impact" panose="020B0806030902050204" pitchFamily="34" charset="0"/>
              </a:rPr>
              <a:t>Projetos de BI suprem as necessidades de relatórios;</a:t>
            </a:r>
          </a:p>
          <a:p>
            <a:pPr marL="342900" indent="-342900">
              <a:buFontTx/>
              <a:buChar char="-"/>
            </a:pPr>
            <a:r>
              <a:rPr lang="pt-BR" sz="1400" dirty="0">
                <a:solidFill>
                  <a:schemeClr val="accent1"/>
                </a:solidFill>
                <a:latin typeface="Impact" panose="020B0806030902050204" pitchFamily="34" charset="0"/>
              </a:rPr>
              <a:t>Possui cálculos em sua maioria de baixa ou média complexidade;</a:t>
            </a:r>
          </a:p>
          <a:p>
            <a:pPr marL="342900" indent="-342900">
              <a:buFontTx/>
              <a:buChar char="-"/>
            </a:pPr>
            <a:r>
              <a:rPr lang="pt-BR" sz="1400" dirty="0">
                <a:solidFill>
                  <a:schemeClr val="accent1"/>
                </a:solidFill>
                <a:latin typeface="Impact" panose="020B0806030902050204" pitchFamily="34" charset="0"/>
              </a:rPr>
              <a:t>E seus dados são armazenados de forma estruturada. </a:t>
            </a:r>
          </a:p>
        </p:txBody>
      </p:sp>
      <p:sp>
        <p:nvSpPr>
          <p:cNvPr id="14" name="CaixaDeTexto 13">
            <a:extLst>
              <a:ext uri="{FF2B5EF4-FFF2-40B4-BE49-F238E27FC236}">
                <a16:creationId xmlns:a16="http://schemas.microsoft.com/office/drawing/2014/main" id="{A9655814-C844-DD77-916B-11C569695F6B}"/>
              </a:ext>
            </a:extLst>
          </p:cNvPr>
          <p:cNvSpPr txBox="1"/>
          <p:nvPr/>
        </p:nvSpPr>
        <p:spPr>
          <a:xfrm>
            <a:off x="3684556" y="4522506"/>
            <a:ext cx="3807226" cy="2246769"/>
          </a:xfrm>
          <a:prstGeom prst="rect">
            <a:avLst/>
          </a:prstGeom>
          <a:noFill/>
        </p:spPr>
        <p:txBody>
          <a:bodyPr wrap="square">
            <a:spAutoFit/>
          </a:bodyPr>
          <a:lstStyle/>
          <a:p>
            <a:pPr marL="285750" indent="-285750">
              <a:buFontTx/>
              <a:buChar char="-"/>
            </a:pPr>
            <a:r>
              <a:rPr lang="pt-BR" sz="1400" b="0" i="0" dirty="0">
                <a:solidFill>
                  <a:schemeClr val="accent1"/>
                </a:solidFill>
                <a:effectLst/>
                <a:latin typeface="Impact" panose="020B0806030902050204" pitchFamily="34" charset="0"/>
              </a:rPr>
              <a:t>Dados históricos não são úteis;</a:t>
            </a:r>
          </a:p>
          <a:p>
            <a:pPr marL="285750" indent="-285750">
              <a:buFontTx/>
              <a:buChar char="-"/>
            </a:pPr>
            <a:r>
              <a:rPr lang="pt-BR" sz="1400" b="0" i="0" dirty="0">
                <a:solidFill>
                  <a:schemeClr val="accent1"/>
                </a:solidFill>
                <a:effectLst/>
                <a:latin typeface="Impact" panose="020B0806030902050204" pitchFamily="34" charset="0"/>
              </a:rPr>
              <a:t>Dados o mais próximo da realidade </a:t>
            </a:r>
            <a:r>
              <a:rPr lang="pt-BR" sz="1400" b="0" i="1" dirty="0">
                <a:solidFill>
                  <a:schemeClr val="accent1"/>
                </a:solidFill>
                <a:effectLst/>
                <a:latin typeface="Impact" panose="020B0806030902050204" pitchFamily="34" charset="0"/>
              </a:rPr>
              <a:t>(real time ou </a:t>
            </a:r>
            <a:r>
              <a:rPr lang="pt-BR" sz="1400" b="0" i="1" dirty="0" err="1">
                <a:solidFill>
                  <a:schemeClr val="accent1"/>
                </a:solidFill>
                <a:effectLst/>
                <a:latin typeface="Impact" panose="020B0806030902050204" pitchFamily="34" charset="0"/>
              </a:rPr>
              <a:t>near</a:t>
            </a:r>
            <a:r>
              <a:rPr lang="pt-BR" sz="1400" b="0" i="1" dirty="0">
                <a:solidFill>
                  <a:schemeClr val="accent1"/>
                </a:solidFill>
                <a:effectLst/>
                <a:latin typeface="Impact" panose="020B0806030902050204" pitchFamily="34" charset="0"/>
              </a:rPr>
              <a:t> real time);</a:t>
            </a:r>
            <a:endParaRPr lang="pt-BR" sz="1400" i="1" dirty="0">
              <a:solidFill>
                <a:schemeClr val="accent1"/>
              </a:solidFill>
              <a:latin typeface="Impact" panose="020B0806030902050204" pitchFamily="34" charset="0"/>
            </a:endParaRPr>
          </a:p>
          <a:p>
            <a:pPr marL="285750" indent="-285750">
              <a:buFontTx/>
              <a:buChar char="-"/>
            </a:pPr>
            <a:r>
              <a:rPr lang="pt-BR" sz="1400" dirty="0">
                <a:solidFill>
                  <a:schemeClr val="accent1"/>
                </a:solidFill>
                <a:latin typeface="Impact" panose="020B0806030902050204" pitchFamily="34" charset="0"/>
              </a:rPr>
              <a:t>Algoritmos analíticos têm orientação preditiva, ou prescritiva;</a:t>
            </a:r>
          </a:p>
          <a:p>
            <a:pPr marL="285750" indent="-285750">
              <a:buFontTx/>
              <a:buChar char="-"/>
            </a:pPr>
            <a:r>
              <a:rPr lang="pt-BR" sz="1400" dirty="0">
                <a:solidFill>
                  <a:schemeClr val="accent1"/>
                </a:solidFill>
                <a:latin typeface="Impact" panose="020B0806030902050204" pitchFamily="34" charset="0"/>
              </a:rPr>
              <a:t>As técnicas buscam a identificação de padrões e relacionamentos entre variáveis, análises estatísticas, qualitativas e quantitativas e análise e modelagem preditiva (previsão de resultados futuros).</a:t>
            </a:r>
          </a:p>
        </p:txBody>
      </p:sp>
      <p:sp>
        <p:nvSpPr>
          <p:cNvPr id="15" name="CaixaDeTexto 14">
            <a:extLst>
              <a:ext uri="{FF2B5EF4-FFF2-40B4-BE49-F238E27FC236}">
                <a16:creationId xmlns:a16="http://schemas.microsoft.com/office/drawing/2014/main" id="{89985B51-581B-A9A1-1481-7B1D61AB2DC8}"/>
              </a:ext>
            </a:extLst>
          </p:cNvPr>
          <p:cNvSpPr txBox="1"/>
          <p:nvPr/>
        </p:nvSpPr>
        <p:spPr>
          <a:xfrm>
            <a:off x="7937411" y="2553924"/>
            <a:ext cx="3319122" cy="1169551"/>
          </a:xfrm>
          <a:prstGeom prst="rect">
            <a:avLst/>
          </a:prstGeom>
          <a:noFill/>
        </p:spPr>
        <p:txBody>
          <a:bodyPr wrap="square">
            <a:spAutoFit/>
          </a:bodyPr>
          <a:lstStyle/>
          <a:p>
            <a:pPr marL="342900" indent="-342900">
              <a:buFontTx/>
              <a:buChar char="-"/>
            </a:pPr>
            <a:r>
              <a:rPr lang="pt-BR" sz="1400" b="0" i="0" dirty="0">
                <a:solidFill>
                  <a:schemeClr val="accent1"/>
                </a:solidFill>
                <a:effectLst/>
                <a:latin typeface="Impact" panose="020B0806030902050204" pitchFamily="34" charset="0"/>
              </a:rPr>
              <a:t>Bem mais barato;</a:t>
            </a:r>
          </a:p>
          <a:p>
            <a:pPr marL="342900" indent="-342900">
              <a:buFontTx/>
              <a:buChar char="-"/>
            </a:pPr>
            <a:r>
              <a:rPr lang="pt-BR" sz="1400" dirty="0">
                <a:solidFill>
                  <a:schemeClr val="accent1"/>
                </a:solidFill>
                <a:latin typeface="Impact" panose="020B0806030902050204" pitchFamily="34" charset="0"/>
              </a:rPr>
              <a:t>Alto custo para gerir;</a:t>
            </a:r>
            <a:endParaRPr lang="pt-BR" sz="1400" b="0" i="0" dirty="0">
              <a:solidFill>
                <a:schemeClr val="accent1"/>
              </a:solidFill>
              <a:effectLst/>
              <a:latin typeface="Impact" panose="020B0806030902050204" pitchFamily="34" charset="0"/>
            </a:endParaRPr>
          </a:p>
          <a:p>
            <a:pPr marL="342900" indent="-342900">
              <a:buFontTx/>
              <a:buChar char="-"/>
            </a:pPr>
            <a:r>
              <a:rPr lang="pt-BR" sz="1400" dirty="0">
                <a:solidFill>
                  <a:schemeClr val="accent1"/>
                </a:solidFill>
                <a:latin typeface="Impact" panose="020B0806030902050204" pitchFamily="34" charset="0"/>
              </a:rPr>
              <a:t>Pouco/Dificilmente escalável;</a:t>
            </a:r>
          </a:p>
          <a:p>
            <a:pPr marL="342900" indent="-342900">
              <a:buFontTx/>
              <a:buChar char="-"/>
            </a:pPr>
            <a:r>
              <a:rPr lang="pt-BR" sz="1400" dirty="0">
                <a:solidFill>
                  <a:schemeClr val="accent1"/>
                </a:solidFill>
                <a:latin typeface="Impact" panose="020B0806030902050204" pitchFamily="34" charset="0"/>
              </a:rPr>
              <a:t>Sempre em depreciação;</a:t>
            </a:r>
          </a:p>
          <a:p>
            <a:pPr marL="342900" indent="-342900">
              <a:buFontTx/>
              <a:buChar char="-"/>
            </a:pPr>
            <a:r>
              <a:rPr lang="pt-BR" sz="1400" dirty="0">
                <a:solidFill>
                  <a:schemeClr val="accent1"/>
                </a:solidFill>
                <a:latin typeface="Impact" panose="020B0806030902050204" pitchFamily="34" charset="0"/>
              </a:rPr>
              <a:t>CAPEX (Compra de Equipamentos).</a:t>
            </a:r>
          </a:p>
        </p:txBody>
      </p:sp>
      <p:sp>
        <p:nvSpPr>
          <p:cNvPr id="16" name="CaixaDeTexto 15">
            <a:extLst>
              <a:ext uri="{FF2B5EF4-FFF2-40B4-BE49-F238E27FC236}">
                <a16:creationId xmlns:a16="http://schemas.microsoft.com/office/drawing/2014/main" id="{67B763D4-1BE2-942B-6052-4E2823E73A93}"/>
              </a:ext>
            </a:extLst>
          </p:cNvPr>
          <p:cNvSpPr txBox="1"/>
          <p:nvPr/>
        </p:nvSpPr>
        <p:spPr>
          <a:xfrm>
            <a:off x="7938200" y="4527982"/>
            <a:ext cx="3193657" cy="1169551"/>
          </a:xfrm>
          <a:prstGeom prst="rect">
            <a:avLst/>
          </a:prstGeom>
          <a:noFill/>
        </p:spPr>
        <p:txBody>
          <a:bodyPr wrap="square">
            <a:spAutoFit/>
          </a:bodyPr>
          <a:lstStyle/>
          <a:p>
            <a:pPr marL="285750" indent="-285750">
              <a:buFontTx/>
              <a:buChar char="-"/>
            </a:pPr>
            <a:r>
              <a:rPr lang="pt-BR" sz="1400" b="0" i="0" dirty="0">
                <a:solidFill>
                  <a:schemeClr val="accent1"/>
                </a:solidFill>
                <a:effectLst/>
                <a:latin typeface="Impact" panose="020B0806030902050204" pitchFamily="34" charset="0"/>
              </a:rPr>
              <a:t>Alto custo;</a:t>
            </a:r>
          </a:p>
          <a:p>
            <a:pPr marL="285750" indent="-285750">
              <a:buFontTx/>
              <a:buChar char="-"/>
            </a:pPr>
            <a:r>
              <a:rPr lang="pt-BR" sz="1400" dirty="0">
                <a:solidFill>
                  <a:schemeClr val="accent1"/>
                </a:solidFill>
                <a:latin typeface="Impact" panose="020B0806030902050204" pitchFamily="34" charset="0"/>
              </a:rPr>
              <a:t>Não precisa de mão de obra especializada;</a:t>
            </a:r>
          </a:p>
          <a:p>
            <a:pPr marL="285750" indent="-285750">
              <a:buFontTx/>
              <a:buChar char="-"/>
            </a:pPr>
            <a:r>
              <a:rPr lang="pt-BR" sz="1400" dirty="0">
                <a:solidFill>
                  <a:schemeClr val="accent1"/>
                </a:solidFill>
                <a:latin typeface="Impact" panose="020B0806030902050204" pitchFamily="34" charset="0"/>
              </a:rPr>
              <a:t>Altamente escalável;</a:t>
            </a:r>
          </a:p>
          <a:p>
            <a:pPr marL="285750" indent="-285750">
              <a:buFontTx/>
              <a:buChar char="-"/>
            </a:pPr>
            <a:r>
              <a:rPr lang="pt-BR" sz="1400" dirty="0">
                <a:solidFill>
                  <a:schemeClr val="accent1"/>
                </a:solidFill>
                <a:latin typeface="Impact" panose="020B0806030902050204" pitchFamily="34" charset="0"/>
              </a:rPr>
              <a:t>OPEX (Contratação de Serviços).</a:t>
            </a:r>
          </a:p>
        </p:txBody>
      </p:sp>
      <p:sp>
        <p:nvSpPr>
          <p:cNvPr id="17" name="CaixaDeTexto 16">
            <a:extLst>
              <a:ext uri="{FF2B5EF4-FFF2-40B4-BE49-F238E27FC236}">
                <a16:creationId xmlns:a16="http://schemas.microsoft.com/office/drawing/2014/main" id="{AA934893-F752-5672-5222-E8B88D8269D3}"/>
              </a:ext>
            </a:extLst>
          </p:cNvPr>
          <p:cNvSpPr txBox="1"/>
          <p:nvPr/>
        </p:nvSpPr>
        <p:spPr>
          <a:xfrm>
            <a:off x="8050486" y="1556893"/>
            <a:ext cx="2969083" cy="646331"/>
          </a:xfrm>
          <a:prstGeom prst="rect">
            <a:avLst/>
          </a:prstGeom>
          <a:noFill/>
        </p:spPr>
        <p:txBody>
          <a:bodyPr wrap="none" rtlCol="0">
            <a:spAutoFit/>
          </a:bodyPr>
          <a:lstStyle/>
          <a:p>
            <a:r>
              <a:rPr lang="pt-BR" sz="3600" dirty="0">
                <a:solidFill>
                  <a:schemeClr val="accent1"/>
                </a:solidFill>
                <a:latin typeface="Impact" panose="020B0806030902050204" pitchFamily="34" charset="0"/>
              </a:rPr>
              <a:t>Visão de Custo</a:t>
            </a:r>
          </a:p>
        </p:txBody>
      </p:sp>
      <p:pic>
        <p:nvPicPr>
          <p:cNvPr id="18" name="Picture 2">
            <a:extLst>
              <a:ext uri="{FF2B5EF4-FFF2-40B4-BE49-F238E27FC236}">
                <a16:creationId xmlns:a16="http://schemas.microsoft.com/office/drawing/2014/main" id="{4C9A9865-6A0D-9888-91AD-AEBA885DF0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7246" y="1517441"/>
            <a:ext cx="540951" cy="540951"/>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58A91261-E69F-0DBA-FCDB-234876B35A64}"/>
              </a:ext>
            </a:extLst>
          </p:cNvPr>
          <p:cNvSpPr txBox="1"/>
          <p:nvPr/>
        </p:nvSpPr>
        <p:spPr>
          <a:xfrm>
            <a:off x="3965172" y="1551977"/>
            <a:ext cx="2255746" cy="646331"/>
          </a:xfrm>
          <a:prstGeom prst="rect">
            <a:avLst/>
          </a:prstGeom>
          <a:noFill/>
        </p:spPr>
        <p:txBody>
          <a:bodyPr wrap="none" rtlCol="0">
            <a:spAutoFit/>
          </a:bodyPr>
          <a:lstStyle/>
          <a:p>
            <a:r>
              <a:rPr lang="pt-BR" sz="3600" dirty="0">
                <a:solidFill>
                  <a:schemeClr val="accent1"/>
                </a:solidFill>
                <a:latin typeface="Impact" panose="020B0806030902050204" pitchFamily="34" charset="0"/>
              </a:rPr>
              <a:t>Diferenças</a:t>
            </a:r>
          </a:p>
        </p:txBody>
      </p:sp>
      <p:sp>
        <p:nvSpPr>
          <p:cNvPr id="20" name="CaixaDeTexto 19">
            <a:extLst>
              <a:ext uri="{FF2B5EF4-FFF2-40B4-BE49-F238E27FC236}">
                <a16:creationId xmlns:a16="http://schemas.microsoft.com/office/drawing/2014/main" id="{D5B497AA-395B-C7E4-9E71-6F5DEB48E5C8}"/>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Papo de Gestor...</a:t>
            </a:r>
          </a:p>
        </p:txBody>
      </p:sp>
      <p:sp>
        <p:nvSpPr>
          <p:cNvPr id="21" name="sketchy line">
            <a:extLst>
              <a:ext uri="{FF2B5EF4-FFF2-40B4-BE49-F238E27FC236}">
                <a16:creationId xmlns:a16="http://schemas.microsoft.com/office/drawing/2014/main" id="{8D528C1A-8966-1AFB-D856-08F2B35BD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2" name="Imagem 21">
            <a:extLst>
              <a:ext uri="{FF2B5EF4-FFF2-40B4-BE49-F238E27FC236}">
                <a16:creationId xmlns:a16="http://schemas.microsoft.com/office/drawing/2014/main" id="{5901F141-DAE6-4001-B01C-40763034F81F}"/>
              </a:ext>
            </a:extLst>
          </p:cNvPr>
          <p:cNvPicPr>
            <a:picLocks noChangeAspect="1"/>
          </p:cNvPicPr>
          <p:nvPr/>
        </p:nvPicPr>
        <p:blipFill>
          <a:blip r:embed="rId3"/>
          <a:stretch>
            <a:fillRect/>
          </a:stretch>
        </p:blipFill>
        <p:spPr>
          <a:xfrm>
            <a:off x="6469626" y="1362326"/>
            <a:ext cx="709549" cy="709549"/>
          </a:xfrm>
          <a:prstGeom prst="rect">
            <a:avLst/>
          </a:prstGeom>
        </p:spPr>
      </p:pic>
    </p:spTree>
    <p:extLst>
      <p:ext uri="{BB962C8B-B14F-4D97-AF65-F5344CB8AC3E}">
        <p14:creationId xmlns:p14="http://schemas.microsoft.com/office/powerpoint/2010/main" val="426882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a:extLst>
              <a:ext uri="{FF2B5EF4-FFF2-40B4-BE49-F238E27FC236}">
                <a16:creationId xmlns:a16="http://schemas.microsoft.com/office/drawing/2014/main" id="{E711296C-16EF-F8FB-40E3-49F136FD15A2}"/>
              </a:ext>
            </a:extLst>
          </p:cNvPr>
          <p:cNvSpPr txBox="1">
            <a:spLocks/>
          </p:cNvSpPr>
          <p:nvPr/>
        </p:nvSpPr>
        <p:spPr>
          <a:xfrm>
            <a:off x="303978" y="1297649"/>
            <a:ext cx="5410200" cy="11328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sz="3600" dirty="0">
                <a:solidFill>
                  <a:schemeClr val="accent1"/>
                </a:solidFill>
                <a:latin typeface="Impact" panose="020B0806030902050204" pitchFamily="34" charset="0"/>
              </a:rPr>
              <a:t>BI Tradicional (ETL)</a:t>
            </a:r>
          </a:p>
        </p:txBody>
      </p:sp>
      <p:sp>
        <p:nvSpPr>
          <p:cNvPr id="18" name="Título 1">
            <a:extLst>
              <a:ext uri="{FF2B5EF4-FFF2-40B4-BE49-F238E27FC236}">
                <a16:creationId xmlns:a16="http://schemas.microsoft.com/office/drawing/2014/main" id="{6238F9F3-B9C5-0647-F2AE-E7E9581ADEE0}"/>
              </a:ext>
            </a:extLst>
          </p:cNvPr>
          <p:cNvSpPr txBox="1">
            <a:spLocks/>
          </p:cNvSpPr>
          <p:nvPr/>
        </p:nvSpPr>
        <p:spPr>
          <a:xfrm>
            <a:off x="6301676" y="1277985"/>
            <a:ext cx="5410200" cy="11328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sz="3600" dirty="0">
                <a:solidFill>
                  <a:schemeClr val="accent1"/>
                </a:solidFill>
                <a:latin typeface="Impact" panose="020B0806030902050204" pitchFamily="34" charset="0"/>
              </a:rPr>
              <a:t>BI Moderno (ELT)</a:t>
            </a:r>
          </a:p>
        </p:txBody>
      </p:sp>
      <p:sp>
        <p:nvSpPr>
          <p:cNvPr id="19" name="sketch line">
            <a:extLst>
              <a:ext uri="{FF2B5EF4-FFF2-40B4-BE49-F238E27FC236}">
                <a16:creationId xmlns:a16="http://schemas.microsoft.com/office/drawing/2014/main" id="{8D7989E4-46CA-BCCD-1CC5-7B23FA1FA2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70113" y="2429452"/>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sketch line">
            <a:extLst>
              <a:ext uri="{FF2B5EF4-FFF2-40B4-BE49-F238E27FC236}">
                <a16:creationId xmlns:a16="http://schemas.microsoft.com/office/drawing/2014/main" id="{630D26B7-7CB9-0F3D-6DC5-777A3CB77D7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429455" y="2439960"/>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Espaço Reservado para Rodapé 3">
            <a:extLst>
              <a:ext uri="{FF2B5EF4-FFF2-40B4-BE49-F238E27FC236}">
                <a16:creationId xmlns:a16="http://schemas.microsoft.com/office/drawing/2014/main" id="{07E6D89F-4A46-186C-543D-3305EAA7764C}"/>
              </a:ext>
            </a:extLst>
          </p:cNvPr>
          <p:cNvSpPr>
            <a:spLocks noGrp="1"/>
          </p:cNvSpPr>
          <p:nvPr>
            <p:ph type="ftr" sz="quarter" idx="11"/>
          </p:nvPr>
        </p:nvSpPr>
        <p:spPr>
          <a:xfrm>
            <a:off x="4038600" y="6356350"/>
            <a:ext cx="4114800" cy="365125"/>
          </a:xfrm>
        </p:spPr>
        <p:txBody>
          <a:bodyPr/>
          <a:lstStyle/>
          <a:p>
            <a:r>
              <a:rPr lang="pt-BR"/>
              <a:t>DBA Assists - Transformando Dados em Informação - www.dbaassists.com.br</a:t>
            </a:r>
          </a:p>
        </p:txBody>
      </p:sp>
      <p:pic>
        <p:nvPicPr>
          <p:cNvPr id="22" name="Picture 6" descr="Implementação de ETL - itigo Consulting">
            <a:extLst>
              <a:ext uri="{FF2B5EF4-FFF2-40B4-BE49-F238E27FC236}">
                <a16:creationId xmlns:a16="http://schemas.microsoft.com/office/drawing/2014/main" id="{6AB118A9-9C92-B61B-7A8E-D5B977187A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506" y="2966579"/>
            <a:ext cx="4886280" cy="283404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ETL vs ELT e Modelos">
            <a:extLst>
              <a:ext uri="{FF2B5EF4-FFF2-40B4-BE49-F238E27FC236}">
                <a16:creationId xmlns:a16="http://schemas.microsoft.com/office/drawing/2014/main" id="{8EF0711F-B997-B2EB-8ADD-C73A2C4847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19789" y="2966578"/>
            <a:ext cx="4790365" cy="295804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7B1DCE92-6F07-9377-29AE-28D884CD7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9021" y="314311"/>
            <a:ext cx="833943" cy="833943"/>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50870352-9245-3590-7722-5F2979EF0132}"/>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Visão de Arquitetura</a:t>
            </a:r>
          </a:p>
        </p:txBody>
      </p:sp>
      <p:sp>
        <p:nvSpPr>
          <p:cNvPr id="26" name="sketchy line">
            <a:extLst>
              <a:ext uri="{FF2B5EF4-FFF2-40B4-BE49-F238E27FC236}">
                <a16:creationId xmlns:a16="http://schemas.microsoft.com/office/drawing/2014/main" id="{3A02527C-9AC9-DFB3-24E9-0AF92946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149144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1A6358C7-910B-56AD-ED58-2F400E5F8170}"/>
              </a:ext>
            </a:extLst>
          </p:cNvPr>
          <p:cNvSpPr txBox="1"/>
          <p:nvPr/>
        </p:nvSpPr>
        <p:spPr>
          <a:xfrm>
            <a:off x="-612048" y="571530"/>
            <a:ext cx="11655876" cy="5509200"/>
          </a:xfrm>
          <a:prstGeom prst="rect">
            <a:avLst/>
          </a:prstGeom>
          <a:noFill/>
        </p:spPr>
        <p:txBody>
          <a:bodyPr wrap="square" rtlCol="0">
            <a:spAutoFit/>
          </a:bodyPr>
          <a:lstStyle/>
          <a:p>
            <a:pPr algn="ctr"/>
            <a:r>
              <a:rPr lang="pt-BR" sz="8800" dirty="0">
                <a:solidFill>
                  <a:schemeClr val="accent1"/>
                </a:solidFill>
                <a:latin typeface="Impact" panose="020B0806030902050204" pitchFamily="34" charset="0"/>
              </a:rPr>
              <a:t>Vamos explorar as arquiteturas Data Warehouse e </a:t>
            </a:r>
            <a:r>
              <a:rPr lang="en-US" sz="8800" dirty="0">
                <a:solidFill>
                  <a:schemeClr val="accent1"/>
                </a:solidFill>
                <a:latin typeface="Impact" panose="020B0806030902050204" pitchFamily="34" charset="0"/>
              </a:rPr>
              <a:t>Modern Data Architecture</a:t>
            </a:r>
          </a:p>
        </p:txBody>
      </p:sp>
    </p:spTree>
    <p:extLst>
      <p:ext uri="{BB962C8B-B14F-4D97-AF65-F5344CB8AC3E}">
        <p14:creationId xmlns:p14="http://schemas.microsoft.com/office/powerpoint/2010/main" val="39761854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Sap Vector SVG Icon (2) - SVG Repo">
            <a:extLst>
              <a:ext uri="{FF2B5EF4-FFF2-40B4-BE49-F238E27FC236}">
                <a16:creationId xmlns:a16="http://schemas.microsoft.com/office/drawing/2014/main" id="{F2BF6D8B-A867-C7AC-6FCB-0495AF039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766" y="3439089"/>
            <a:ext cx="791336" cy="7913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lustração em vetor de ícone de servidor de arquivo | Vectores de Domínio  Público">
            <a:extLst>
              <a:ext uri="{FF2B5EF4-FFF2-40B4-BE49-F238E27FC236}">
                <a16:creationId xmlns:a16="http://schemas.microsoft.com/office/drawing/2014/main" id="{7FC2A702-EF73-D2B8-C6A4-147641352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859" y="3439089"/>
            <a:ext cx="686262" cy="791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8">
            <a:extLst>
              <a:ext uri="{FF2B5EF4-FFF2-40B4-BE49-F238E27FC236}">
                <a16:creationId xmlns:a16="http://schemas.microsoft.com/office/drawing/2014/main" id="{CA476DCD-D38A-3CEB-E2B3-A5957172471F}"/>
              </a:ext>
            </a:extLst>
          </p:cNvPr>
          <p:cNvPicPr>
            <a:picLocks noChangeAspect="1"/>
          </p:cNvPicPr>
          <p:nvPr/>
        </p:nvPicPr>
        <p:blipFill>
          <a:blip r:embed="rId4"/>
          <a:stretch>
            <a:fillRect/>
          </a:stretch>
        </p:blipFill>
        <p:spPr>
          <a:xfrm>
            <a:off x="5058065" y="3439089"/>
            <a:ext cx="791336" cy="791336"/>
          </a:xfrm>
          <a:prstGeom prst="rect">
            <a:avLst/>
          </a:prstGeom>
        </p:spPr>
      </p:pic>
      <p:pic>
        <p:nvPicPr>
          <p:cNvPr id="5" name="Picture 48">
            <a:extLst>
              <a:ext uri="{FF2B5EF4-FFF2-40B4-BE49-F238E27FC236}">
                <a16:creationId xmlns:a16="http://schemas.microsoft.com/office/drawing/2014/main" id="{867FFF8B-FAD8-AE80-65CA-29917BB62F6B}"/>
              </a:ext>
            </a:extLst>
          </p:cNvPr>
          <p:cNvPicPr>
            <a:picLocks noChangeAspect="1"/>
          </p:cNvPicPr>
          <p:nvPr/>
        </p:nvPicPr>
        <p:blipFill>
          <a:blip r:embed="rId4"/>
          <a:stretch>
            <a:fillRect/>
          </a:stretch>
        </p:blipFill>
        <p:spPr>
          <a:xfrm>
            <a:off x="6409345" y="3439089"/>
            <a:ext cx="791336" cy="791336"/>
          </a:xfrm>
          <a:prstGeom prst="rect">
            <a:avLst/>
          </a:prstGeom>
        </p:spPr>
      </p:pic>
      <p:pic>
        <p:nvPicPr>
          <p:cNvPr id="6" name="Picture 48">
            <a:extLst>
              <a:ext uri="{FF2B5EF4-FFF2-40B4-BE49-F238E27FC236}">
                <a16:creationId xmlns:a16="http://schemas.microsoft.com/office/drawing/2014/main" id="{D8D108E7-4D19-EC56-B1BB-B0888EA36502}"/>
              </a:ext>
            </a:extLst>
          </p:cNvPr>
          <p:cNvPicPr>
            <a:picLocks noChangeAspect="1"/>
          </p:cNvPicPr>
          <p:nvPr/>
        </p:nvPicPr>
        <p:blipFill>
          <a:blip r:embed="rId4"/>
          <a:stretch>
            <a:fillRect/>
          </a:stretch>
        </p:blipFill>
        <p:spPr>
          <a:xfrm>
            <a:off x="7760625" y="3439089"/>
            <a:ext cx="791336" cy="791336"/>
          </a:xfrm>
          <a:prstGeom prst="rect">
            <a:avLst/>
          </a:prstGeom>
        </p:spPr>
      </p:pic>
      <p:pic>
        <p:nvPicPr>
          <p:cNvPr id="7" name="Picture 16" descr="Power Bi Logo png images | PNGEgg">
            <a:extLst>
              <a:ext uri="{FF2B5EF4-FFF2-40B4-BE49-F238E27FC236}">
                <a16:creationId xmlns:a16="http://schemas.microsoft.com/office/drawing/2014/main" id="{4DF4BE63-C40B-3C57-3304-03D658337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3893" y="3497095"/>
            <a:ext cx="675323" cy="6753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BW-logo - Wise IT">
            <a:extLst>
              <a:ext uri="{FF2B5EF4-FFF2-40B4-BE49-F238E27FC236}">
                <a16:creationId xmlns:a16="http://schemas.microsoft.com/office/drawing/2014/main" id="{4203CA23-B2A3-5DC6-45A6-F55885AC0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5587" y="3590458"/>
            <a:ext cx="1006328" cy="4968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de Seta Reta 8">
            <a:extLst>
              <a:ext uri="{FF2B5EF4-FFF2-40B4-BE49-F238E27FC236}">
                <a16:creationId xmlns:a16="http://schemas.microsoft.com/office/drawing/2014/main" id="{318E5CF9-06E3-6621-6200-0B01F07C27B5}"/>
              </a:ext>
            </a:extLst>
          </p:cNvPr>
          <p:cNvCxnSpPr>
            <a:cxnSpLocks/>
            <a:stCxn id="8" idx="1"/>
            <a:endCxn id="2" idx="3"/>
          </p:cNvCxnSpPr>
          <p:nvPr/>
        </p:nvCxnSpPr>
        <p:spPr>
          <a:xfrm flipH="1" flipV="1">
            <a:off x="1692102" y="3834757"/>
            <a:ext cx="553485" cy="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000DDDCF-DA0A-7C30-0670-DD37C7218A41}"/>
              </a:ext>
            </a:extLst>
          </p:cNvPr>
          <p:cNvCxnSpPr>
            <a:stCxn id="8" idx="3"/>
            <a:endCxn id="3" idx="1"/>
          </p:cNvCxnSpPr>
          <p:nvPr/>
        </p:nvCxnSpPr>
        <p:spPr>
          <a:xfrm flipV="1">
            <a:off x="3251915" y="3834757"/>
            <a:ext cx="559944" cy="4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2F1B8543-7021-0F4A-6E4D-14DE956CDEB9}"/>
              </a:ext>
            </a:extLst>
          </p:cNvPr>
          <p:cNvCxnSpPr>
            <a:stCxn id="4" idx="1"/>
            <a:endCxn id="3" idx="3"/>
          </p:cNvCxnSpPr>
          <p:nvPr/>
        </p:nvCxnSpPr>
        <p:spPr>
          <a:xfrm flipH="1">
            <a:off x="4498121" y="3834757"/>
            <a:ext cx="559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68D854E0-6CF0-5035-3393-89F69F63D96C}"/>
              </a:ext>
            </a:extLst>
          </p:cNvPr>
          <p:cNvCxnSpPr>
            <a:stCxn id="5" idx="1"/>
            <a:endCxn id="4" idx="3"/>
          </p:cNvCxnSpPr>
          <p:nvPr/>
        </p:nvCxnSpPr>
        <p:spPr>
          <a:xfrm flipH="1">
            <a:off x="5849401" y="3834757"/>
            <a:ext cx="559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D3A4ECC5-CC8D-F9C8-5513-5E225A39607C}"/>
              </a:ext>
            </a:extLst>
          </p:cNvPr>
          <p:cNvCxnSpPr>
            <a:stCxn id="6" idx="1"/>
            <a:endCxn id="5" idx="3"/>
          </p:cNvCxnSpPr>
          <p:nvPr/>
        </p:nvCxnSpPr>
        <p:spPr>
          <a:xfrm flipH="1">
            <a:off x="7200681" y="3834757"/>
            <a:ext cx="5599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E4ACAE93-7B80-F6EA-B72A-215DF1666EC8}"/>
              </a:ext>
            </a:extLst>
          </p:cNvPr>
          <p:cNvSpPr txBox="1"/>
          <p:nvPr/>
        </p:nvSpPr>
        <p:spPr>
          <a:xfrm>
            <a:off x="3724273" y="4287690"/>
            <a:ext cx="837024" cy="276999"/>
          </a:xfrm>
          <a:prstGeom prst="rect">
            <a:avLst/>
          </a:prstGeom>
          <a:noFill/>
        </p:spPr>
        <p:txBody>
          <a:bodyPr wrap="none" rtlCol="0">
            <a:spAutoFit/>
          </a:bodyPr>
          <a:lstStyle/>
          <a:p>
            <a:r>
              <a:rPr lang="pt-BR" sz="1200" dirty="0"/>
              <a:t>File Server</a:t>
            </a:r>
          </a:p>
        </p:txBody>
      </p:sp>
      <p:sp>
        <p:nvSpPr>
          <p:cNvPr id="15" name="CaixaDeTexto 14">
            <a:extLst>
              <a:ext uri="{FF2B5EF4-FFF2-40B4-BE49-F238E27FC236}">
                <a16:creationId xmlns:a16="http://schemas.microsoft.com/office/drawing/2014/main" id="{43CDBEA5-745A-C4C1-D5D1-24EB4FE8E3A0}"/>
              </a:ext>
            </a:extLst>
          </p:cNvPr>
          <p:cNvSpPr txBox="1"/>
          <p:nvPr/>
        </p:nvSpPr>
        <p:spPr>
          <a:xfrm>
            <a:off x="4974280" y="4287690"/>
            <a:ext cx="964623" cy="276999"/>
          </a:xfrm>
          <a:prstGeom prst="rect">
            <a:avLst/>
          </a:prstGeom>
          <a:noFill/>
        </p:spPr>
        <p:txBody>
          <a:bodyPr wrap="none" rtlCol="0">
            <a:spAutoFit/>
          </a:bodyPr>
          <a:lstStyle/>
          <a:p>
            <a:r>
              <a:rPr lang="pt-BR" sz="1200" dirty="0" err="1"/>
              <a:t>Staging</a:t>
            </a:r>
            <a:r>
              <a:rPr lang="pt-BR" sz="1200" dirty="0"/>
              <a:t> Area</a:t>
            </a:r>
          </a:p>
        </p:txBody>
      </p:sp>
      <p:sp>
        <p:nvSpPr>
          <p:cNvPr id="16" name="CaixaDeTexto 15">
            <a:extLst>
              <a:ext uri="{FF2B5EF4-FFF2-40B4-BE49-F238E27FC236}">
                <a16:creationId xmlns:a16="http://schemas.microsoft.com/office/drawing/2014/main" id="{A8563EAD-8796-82B4-FEA9-D7CEB3EF247B}"/>
              </a:ext>
            </a:extLst>
          </p:cNvPr>
          <p:cNvSpPr txBox="1"/>
          <p:nvPr/>
        </p:nvSpPr>
        <p:spPr>
          <a:xfrm>
            <a:off x="6595781" y="4309513"/>
            <a:ext cx="452368" cy="276999"/>
          </a:xfrm>
          <a:prstGeom prst="rect">
            <a:avLst/>
          </a:prstGeom>
          <a:noFill/>
        </p:spPr>
        <p:txBody>
          <a:bodyPr wrap="none" rtlCol="0">
            <a:spAutoFit/>
          </a:bodyPr>
          <a:lstStyle/>
          <a:p>
            <a:r>
              <a:rPr lang="pt-BR" sz="1200" dirty="0"/>
              <a:t>ODS</a:t>
            </a:r>
          </a:p>
        </p:txBody>
      </p:sp>
      <p:sp>
        <p:nvSpPr>
          <p:cNvPr id="17" name="CaixaDeTexto 16">
            <a:extLst>
              <a:ext uri="{FF2B5EF4-FFF2-40B4-BE49-F238E27FC236}">
                <a16:creationId xmlns:a16="http://schemas.microsoft.com/office/drawing/2014/main" id="{66F6DB87-D457-4311-D90D-CFFEDBF613A0}"/>
              </a:ext>
            </a:extLst>
          </p:cNvPr>
          <p:cNvSpPr txBox="1"/>
          <p:nvPr/>
        </p:nvSpPr>
        <p:spPr>
          <a:xfrm>
            <a:off x="7987826" y="4305290"/>
            <a:ext cx="414472" cy="276999"/>
          </a:xfrm>
          <a:prstGeom prst="rect">
            <a:avLst/>
          </a:prstGeom>
          <a:noFill/>
        </p:spPr>
        <p:txBody>
          <a:bodyPr wrap="none" rtlCol="0">
            <a:spAutoFit/>
          </a:bodyPr>
          <a:lstStyle/>
          <a:p>
            <a:r>
              <a:rPr lang="pt-BR" sz="1200" dirty="0"/>
              <a:t>DW</a:t>
            </a:r>
          </a:p>
        </p:txBody>
      </p:sp>
      <p:sp>
        <p:nvSpPr>
          <p:cNvPr id="18" name="Retângulo 17">
            <a:extLst>
              <a:ext uri="{FF2B5EF4-FFF2-40B4-BE49-F238E27FC236}">
                <a16:creationId xmlns:a16="http://schemas.microsoft.com/office/drawing/2014/main" id="{D86E8665-2534-DDE6-C8D4-D25398199720}"/>
              </a:ext>
            </a:extLst>
          </p:cNvPr>
          <p:cNvSpPr/>
          <p:nvPr/>
        </p:nvSpPr>
        <p:spPr>
          <a:xfrm>
            <a:off x="232528" y="1734532"/>
            <a:ext cx="11726944" cy="4067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48">
            <a:extLst>
              <a:ext uri="{FF2B5EF4-FFF2-40B4-BE49-F238E27FC236}">
                <a16:creationId xmlns:a16="http://schemas.microsoft.com/office/drawing/2014/main" id="{51CF7DBA-A684-7F3A-02DB-1E43BD5FE76D}"/>
              </a:ext>
            </a:extLst>
          </p:cNvPr>
          <p:cNvPicPr>
            <a:picLocks noChangeAspect="1"/>
          </p:cNvPicPr>
          <p:nvPr/>
        </p:nvPicPr>
        <p:blipFill>
          <a:blip r:embed="rId4"/>
          <a:stretch>
            <a:fillRect/>
          </a:stretch>
        </p:blipFill>
        <p:spPr>
          <a:xfrm>
            <a:off x="9257221" y="3439089"/>
            <a:ext cx="791336" cy="791336"/>
          </a:xfrm>
          <a:prstGeom prst="rect">
            <a:avLst/>
          </a:prstGeom>
        </p:spPr>
      </p:pic>
      <p:cxnSp>
        <p:nvCxnSpPr>
          <p:cNvPr id="20" name="Conector de Seta Reta 19">
            <a:extLst>
              <a:ext uri="{FF2B5EF4-FFF2-40B4-BE49-F238E27FC236}">
                <a16:creationId xmlns:a16="http://schemas.microsoft.com/office/drawing/2014/main" id="{0568A924-2130-49C0-ABB9-E438F6692C96}"/>
              </a:ext>
            </a:extLst>
          </p:cNvPr>
          <p:cNvCxnSpPr>
            <a:cxnSpLocks/>
            <a:stCxn id="19" idx="1"/>
            <a:endCxn id="6" idx="3"/>
          </p:cNvCxnSpPr>
          <p:nvPr/>
        </p:nvCxnSpPr>
        <p:spPr>
          <a:xfrm flipH="1">
            <a:off x="8551961" y="3834757"/>
            <a:ext cx="70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A8FB1449-E7C9-4495-3A29-BC9825A2B4CD}"/>
              </a:ext>
            </a:extLst>
          </p:cNvPr>
          <p:cNvSpPr txBox="1"/>
          <p:nvPr/>
        </p:nvSpPr>
        <p:spPr>
          <a:xfrm>
            <a:off x="9181700" y="4305290"/>
            <a:ext cx="929229" cy="276999"/>
          </a:xfrm>
          <a:prstGeom prst="rect">
            <a:avLst/>
          </a:prstGeom>
          <a:noFill/>
        </p:spPr>
        <p:txBody>
          <a:bodyPr wrap="none" rtlCol="0">
            <a:spAutoFit/>
          </a:bodyPr>
          <a:lstStyle/>
          <a:p>
            <a:r>
              <a:rPr lang="pt-BR" sz="1200" dirty="0"/>
              <a:t>Convivência</a:t>
            </a:r>
          </a:p>
        </p:txBody>
      </p:sp>
      <p:cxnSp>
        <p:nvCxnSpPr>
          <p:cNvPr id="22" name="Conector de Seta Reta 21">
            <a:extLst>
              <a:ext uri="{FF2B5EF4-FFF2-40B4-BE49-F238E27FC236}">
                <a16:creationId xmlns:a16="http://schemas.microsoft.com/office/drawing/2014/main" id="{2CD72644-DDF4-8DE2-182D-CC4E58F1F30B}"/>
              </a:ext>
            </a:extLst>
          </p:cNvPr>
          <p:cNvCxnSpPr>
            <a:stCxn id="7" idx="1"/>
            <a:endCxn id="19" idx="3"/>
          </p:cNvCxnSpPr>
          <p:nvPr/>
        </p:nvCxnSpPr>
        <p:spPr>
          <a:xfrm flipH="1">
            <a:off x="10048557" y="3834757"/>
            <a:ext cx="625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30D34E97-E92E-9650-03D0-92E79C5FEBF5}"/>
              </a:ext>
            </a:extLst>
          </p:cNvPr>
          <p:cNvSpPr/>
          <p:nvPr/>
        </p:nvSpPr>
        <p:spPr>
          <a:xfrm>
            <a:off x="651831" y="2780908"/>
            <a:ext cx="4037211" cy="2130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A8CA4894-23B1-0BD6-3A93-65120291482B}"/>
              </a:ext>
            </a:extLst>
          </p:cNvPr>
          <p:cNvSpPr/>
          <p:nvPr/>
        </p:nvSpPr>
        <p:spPr>
          <a:xfrm>
            <a:off x="3554825" y="3013146"/>
            <a:ext cx="5312655" cy="1665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E889F268-00B6-BD36-3BDF-614E17997ADC}"/>
              </a:ext>
            </a:extLst>
          </p:cNvPr>
          <p:cNvSpPr/>
          <p:nvPr/>
        </p:nvSpPr>
        <p:spPr>
          <a:xfrm>
            <a:off x="7650665" y="2780908"/>
            <a:ext cx="4037211" cy="21304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563BFACE-CACE-2712-0141-CF05AE25386A}"/>
              </a:ext>
            </a:extLst>
          </p:cNvPr>
          <p:cNvSpPr/>
          <p:nvPr/>
        </p:nvSpPr>
        <p:spPr>
          <a:xfrm>
            <a:off x="405930" y="2337849"/>
            <a:ext cx="9929303" cy="3032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7" name="Picture 20" descr="Control-M – Apps no Google Play">
            <a:extLst>
              <a:ext uri="{FF2B5EF4-FFF2-40B4-BE49-F238E27FC236}">
                <a16:creationId xmlns:a16="http://schemas.microsoft.com/office/drawing/2014/main" id="{5C268872-45C6-203F-95BE-9456FB9E7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930" y="1914379"/>
            <a:ext cx="644999" cy="6449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BW-logo - Wise IT">
            <a:extLst>
              <a:ext uri="{FF2B5EF4-FFF2-40B4-BE49-F238E27FC236}">
                <a16:creationId xmlns:a16="http://schemas.microsoft.com/office/drawing/2014/main" id="{8139C994-DAC0-7156-69C1-A16ADF4B0E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587" y="4581589"/>
            <a:ext cx="1006328" cy="4968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Data Lineage for Microsoft SQL Server Integration Services | MANTA">
            <a:extLst>
              <a:ext uri="{FF2B5EF4-FFF2-40B4-BE49-F238E27FC236}">
                <a16:creationId xmlns:a16="http://schemas.microsoft.com/office/drawing/2014/main" id="{64DFA8F2-722B-D7DE-A88F-B8621EBF61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7770" y="2430223"/>
            <a:ext cx="1620477" cy="519698"/>
          </a:xfrm>
          <a:prstGeom prst="rect">
            <a:avLst/>
          </a:prstGeom>
          <a:noFill/>
          <a:extLst>
            <a:ext uri="{909E8E84-426E-40DD-AFC4-6F175D3DCCD1}">
              <a14:hiddenFill xmlns:a14="http://schemas.microsoft.com/office/drawing/2010/main">
                <a:solidFill>
                  <a:srgbClr val="FFFFFF"/>
                </a:solidFill>
              </a14:hiddenFill>
            </a:ext>
          </a:extLst>
        </p:spPr>
      </p:pic>
      <p:sp>
        <p:nvSpPr>
          <p:cNvPr id="30" name="CaixaDeTexto 29">
            <a:extLst>
              <a:ext uri="{FF2B5EF4-FFF2-40B4-BE49-F238E27FC236}">
                <a16:creationId xmlns:a16="http://schemas.microsoft.com/office/drawing/2014/main" id="{BBAAC2CC-EC0F-3821-A814-DBA10E82F4D0}"/>
              </a:ext>
            </a:extLst>
          </p:cNvPr>
          <p:cNvSpPr txBox="1"/>
          <p:nvPr/>
        </p:nvSpPr>
        <p:spPr>
          <a:xfrm>
            <a:off x="2912709" y="258925"/>
            <a:ext cx="5981894" cy="584775"/>
          </a:xfrm>
          <a:prstGeom prst="rect">
            <a:avLst/>
          </a:prstGeom>
          <a:noFill/>
        </p:spPr>
        <p:txBody>
          <a:bodyPr wrap="none" rtlCol="0">
            <a:spAutoFit/>
          </a:bodyPr>
          <a:lstStyle/>
          <a:p>
            <a:r>
              <a:rPr lang="pt-BR" sz="3200" dirty="0"/>
              <a:t>ARQUITETURA DE BI – ONPREMISE</a:t>
            </a:r>
          </a:p>
        </p:txBody>
      </p:sp>
      <p:sp>
        <p:nvSpPr>
          <p:cNvPr id="31" name="sketch line">
            <a:extLst>
              <a:ext uri="{FF2B5EF4-FFF2-40B4-BE49-F238E27FC236}">
                <a16:creationId xmlns:a16="http://schemas.microsoft.com/office/drawing/2014/main" id="{D993FF2E-9755-1CAD-8CD6-702AD0DD7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94306" y="1002449"/>
            <a:ext cx="6381528" cy="85550"/>
          </a:xfrm>
          <a:custGeom>
            <a:avLst/>
            <a:gdLst>
              <a:gd name="connsiteX0" fmla="*/ 0 w 6381528"/>
              <a:gd name="connsiteY0" fmla="*/ 0 h 85550"/>
              <a:gd name="connsiteX1" fmla="*/ 638153 w 6381528"/>
              <a:gd name="connsiteY1" fmla="*/ 0 h 85550"/>
              <a:gd name="connsiteX2" fmla="*/ 1276306 w 6381528"/>
              <a:gd name="connsiteY2" fmla="*/ 0 h 85550"/>
              <a:gd name="connsiteX3" fmla="*/ 1914458 w 6381528"/>
              <a:gd name="connsiteY3" fmla="*/ 0 h 85550"/>
              <a:gd name="connsiteX4" fmla="*/ 2680242 w 6381528"/>
              <a:gd name="connsiteY4" fmla="*/ 0 h 85550"/>
              <a:gd name="connsiteX5" fmla="*/ 3382210 w 6381528"/>
              <a:gd name="connsiteY5" fmla="*/ 0 h 85550"/>
              <a:gd name="connsiteX6" fmla="*/ 3828917 w 6381528"/>
              <a:gd name="connsiteY6" fmla="*/ 0 h 85550"/>
              <a:gd name="connsiteX7" fmla="*/ 4403254 w 6381528"/>
              <a:gd name="connsiteY7" fmla="*/ 0 h 85550"/>
              <a:gd name="connsiteX8" fmla="*/ 5169038 w 6381528"/>
              <a:gd name="connsiteY8" fmla="*/ 0 h 85550"/>
              <a:gd name="connsiteX9" fmla="*/ 5807190 w 6381528"/>
              <a:gd name="connsiteY9" fmla="*/ 0 h 85550"/>
              <a:gd name="connsiteX10" fmla="*/ 6381528 w 6381528"/>
              <a:gd name="connsiteY10" fmla="*/ 0 h 85550"/>
              <a:gd name="connsiteX11" fmla="*/ 6381528 w 6381528"/>
              <a:gd name="connsiteY11" fmla="*/ 85550 h 85550"/>
              <a:gd name="connsiteX12" fmla="*/ 5871006 w 6381528"/>
              <a:gd name="connsiteY12" fmla="*/ 85550 h 85550"/>
              <a:gd name="connsiteX13" fmla="*/ 5105222 w 6381528"/>
              <a:gd name="connsiteY13" fmla="*/ 85550 h 85550"/>
              <a:gd name="connsiteX14" fmla="*/ 4594700 w 6381528"/>
              <a:gd name="connsiteY14" fmla="*/ 85550 h 85550"/>
              <a:gd name="connsiteX15" fmla="*/ 4147993 w 6381528"/>
              <a:gd name="connsiteY15" fmla="*/ 85550 h 85550"/>
              <a:gd name="connsiteX16" fmla="*/ 3701286 w 6381528"/>
              <a:gd name="connsiteY16" fmla="*/ 85550 h 85550"/>
              <a:gd name="connsiteX17" fmla="*/ 2999318 w 6381528"/>
              <a:gd name="connsiteY17" fmla="*/ 85550 h 85550"/>
              <a:gd name="connsiteX18" fmla="*/ 2552611 w 6381528"/>
              <a:gd name="connsiteY18" fmla="*/ 85550 h 85550"/>
              <a:gd name="connsiteX19" fmla="*/ 1914458 w 6381528"/>
              <a:gd name="connsiteY19" fmla="*/ 85550 h 85550"/>
              <a:gd name="connsiteX20" fmla="*/ 1403936 w 6381528"/>
              <a:gd name="connsiteY20" fmla="*/ 85550 h 85550"/>
              <a:gd name="connsiteX21" fmla="*/ 765783 w 6381528"/>
              <a:gd name="connsiteY21" fmla="*/ 85550 h 85550"/>
              <a:gd name="connsiteX22" fmla="*/ 0 w 6381528"/>
              <a:gd name="connsiteY22" fmla="*/ 85550 h 85550"/>
              <a:gd name="connsiteX23" fmla="*/ 0 w 6381528"/>
              <a:gd name="connsiteY23" fmla="*/ 0 h 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81528" h="85550" fill="none" extrusionOk="0">
                <a:moveTo>
                  <a:pt x="0" y="0"/>
                </a:moveTo>
                <a:cubicBezTo>
                  <a:pt x="265003" y="15029"/>
                  <a:pt x="502251" y="-27047"/>
                  <a:pt x="638153" y="0"/>
                </a:cubicBezTo>
                <a:cubicBezTo>
                  <a:pt x="774055" y="27047"/>
                  <a:pt x="985252" y="-21120"/>
                  <a:pt x="1276306" y="0"/>
                </a:cubicBezTo>
                <a:cubicBezTo>
                  <a:pt x="1567360" y="21120"/>
                  <a:pt x="1766501" y="14899"/>
                  <a:pt x="1914458" y="0"/>
                </a:cubicBezTo>
                <a:cubicBezTo>
                  <a:pt x="2062415" y="-14899"/>
                  <a:pt x="2306417" y="-17141"/>
                  <a:pt x="2680242" y="0"/>
                </a:cubicBezTo>
                <a:cubicBezTo>
                  <a:pt x="3054067" y="17141"/>
                  <a:pt x="3080114" y="34742"/>
                  <a:pt x="3382210" y="0"/>
                </a:cubicBezTo>
                <a:cubicBezTo>
                  <a:pt x="3684306" y="-34742"/>
                  <a:pt x="3629378" y="10777"/>
                  <a:pt x="3828917" y="0"/>
                </a:cubicBezTo>
                <a:cubicBezTo>
                  <a:pt x="4028456" y="-10777"/>
                  <a:pt x="4238803" y="15014"/>
                  <a:pt x="4403254" y="0"/>
                </a:cubicBezTo>
                <a:cubicBezTo>
                  <a:pt x="4567705" y="-15014"/>
                  <a:pt x="4988280" y="25873"/>
                  <a:pt x="5169038" y="0"/>
                </a:cubicBezTo>
                <a:cubicBezTo>
                  <a:pt x="5349796" y="-25873"/>
                  <a:pt x="5562581" y="9944"/>
                  <a:pt x="5807190" y="0"/>
                </a:cubicBezTo>
                <a:cubicBezTo>
                  <a:pt x="6051799" y="-9944"/>
                  <a:pt x="6199033" y="-13703"/>
                  <a:pt x="6381528" y="0"/>
                </a:cubicBezTo>
                <a:cubicBezTo>
                  <a:pt x="6382806" y="32830"/>
                  <a:pt x="6377556" y="45288"/>
                  <a:pt x="6381528" y="85550"/>
                </a:cubicBezTo>
                <a:cubicBezTo>
                  <a:pt x="6153659" y="90231"/>
                  <a:pt x="6106349" y="82671"/>
                  <a:pt x="5871006" y="85550"/>
                </a:cubicBezTo>
                <a:cubicBezTo>
                  <a:pt x="5635663" y="88429"/>
                  <a:pt x="5457340" y="79290"/>
                  <a:pt x="5105222" y="85550"/>
                </a:cubicBezTo>
                <a:cubicBezTo>
                  <a:pt x="4753104" y="91810"/>
                  <a:pt x="4730512" y="93526"/>
                  <a:pt x="4594700" y="85550"/>
                </a:cubicBezTo>
                <a:cubicBezTo>
                  <a:pt x="4458888" y="77574"/>
                  <a:pt x="4317432" y="66801"/>
                  <a:pt x="4147993" y="85550"/>
                </a:cubicBezTo>
                <a:cubicBezTo>
                  <a:pt x="3978554" y="104299"/>
                  <a:pt x="3881055" y="70255"/>
                  <a:pt x="3701286" y="85550"/>
                </a:cubicBezTo>
                <a:cubicBezTo>
                  <a:pt x="3521517" y="100845"/>
                  <a:pt x="3210471" y="103856"/>
                  <a:pt x="2999318" y="85550"/>
                </a:cubicBezTo>
                <a:cubicBezTo>
                  <a:pt x="2788165" y="67244"/>
                  <a:pt x="2708180" y="77646"/>
                  <a:pt x="2552611" y="85550"/>
                </a:cubicBezTo>
                <a:cubicBezTo>
                  <a:pt x="2397042" y="93454"/>
                  <a:pt x="2119687" y="83541"/>
                  <a:pt x="1914458" y="85550"/>
                </a:cubicBezTo>
                <a:cubicBezTo>
                  <a:pt x="1709229" y="87559"/>
                  <a:pt x="1611931" y="97196"/>
                  <a:pt x="1403936" y="85550"/>
                </a:cubicBezTo>
                <a:cubicBezTo>
                  <a:pt x="1195941" y="73904"/>
                  <a:pt x="1000224" y="83554"/>
                  <a:pt x="765783" y="85550"/>
                </a:cubicBezTo>
                <a:cubicBezTo>
                  <a:pt x="531342" y="87546"/>
                  <a:pt x="187249" y="91846"/>
                  <a:pt x="0" y="85550"/>
                </a:cubicBezTo>
                <a:cubicBezTo>
                  <a:pt x="2251" y="62090"/>
                  <a:pt x="-2526" y="26736"/>
                  <a:pt x="0" y="0"/>
                </a:cubicBezTo>
                <a:close/>
              </a:path>
              <a:path w="6381528" h="85550" stroke="0" extrusionOk="0">
                <a:moveTo>
                  <a:pt x="0" y="0"/>
                </a:moveTo>
                <a:cubicBezTo>
                  <a:pt x="221834" y="-22446"/>
                  <a:pt x="369040" y="21155"/>
                  <a:pt x="574338" y="0"/>
                </a:cubicBezTo>
                <a:cubicBezTo>
                  <a:pt x="779636" y="-21155"/>
                  <a:pt x="899519" y="-3169"/>
                  <a:pt x="1021044" y="0"/>
                </a:cubicBezTo>
                <a:cubicBezTo>
                  <a:pt x="1142569" y="3169"/>
                  <a:pt x="1616772" y="-28075"/>
                  <a:pt x="1786828" y="0"/>
                </a:cubicBezTo>
                <a:cubicBezTo>
                  <a:pt x="1956884" y="28075"/>
                  <a:pt x="2135900" y="-21572"/>
                  <a:pt x="2361165" y="0"/>
                </a:cubicBezTo>
                <a:cubicBezTo>
                  <a:pt x="2586430" y="21572"/>
                  <a:pt x="2789529" y="20443"/>
                  <a:pt x="2935503" y="0"/>
                </a:cubicBezTo>
                <a:cubicBezTo>
                  <a:pt x="3081477" y="-20443"/>
                  <a:pt x="3434428" y="5071"/>
                  <a:pt x="3701286" y="0"/>
                </a:cubicBezTo>
                <a:cubicBezTo>
                  <a:pt x="3968144" y="-5071"/>
                  <a:pt x="4035650" y="-18959"/>
                  <a:pt x="4211808" y="0"/>
                </a:cubicBezTo>
                <a:cubicBezTo>
                  <a:pt x="4387966" y="18959"/>
                  <a:pt x="4714770" y="22839"/>
                  <a:pt x="4977592" y="0"/>
                </a:cubicBezTo>
                <a:cubicBezTo>
                  <a:pt x="5240414" y="-22839"/>
                  <a:pt x="5438265" y="-13379"/>
                  <a:pt x="5743375" y="0"/>
                </a:cubicBezTo>
                <a:cubicBezTo>
                  <a:pt x="6048485" y="13379"/>
                  <a:pt x="6116490" y="-22126"/>
                  <a:pt x="6381528" y="0"/>
                </a:cubicBezTo>
                <a:cubicBezTo>
                  <a:pt x="6384487" y="39625"/>
                  <a:pt x="6385640" y="50475"/>
                  <a:pt x="6381528" y="85550"/>
                </a:cubicBezTo>
                <a:cubicBezTo>
                  <a:pt x="6083452" y="69137"/>
                  <a:pt x="5828399" y="107507"/>
                  <a:pt x="5679560" y="85550"/>
                </a:cubicBezTo>
                <a:cubicBezTo>
                  <a:pt x="5530721" y="63593"/>
                  <a:pt x="5075877" y="113406"/>
                  <a:pt x="4913777" y="85550"/>
                </a:cubicBezTo>
                <a:cubicBezTo>
                  <a:pt x="4751677" y="57694"/>
                  <a:pt x="4435302" y="114785"/>
                  <a:pt x="4147993" y="85550"/>
                </a:cubicBezTo>
                <a:cubicBezTo>
                  <a:pt x="3860684" y="56315"/>
                  <a:pt x="3811394" y="77283"/>
                  <a:pt x="3637471" y="85550"/>
                </a:cubicBezTo>
                <a:cubicBezTo>
                  <a:pt x="3463548" y="93817"/>
                  <a:pt x="3198643" y="93305"/>
                  <a:pt x="2999318" y="85550"/>
                </a:cubicBezTo>
                <a:cubicBezTo>
                  <a:pt x="2799993" y="77795"/>
                  <a:pt x="2475670" y="95442"/>
                  <a:pt x="2233535" y="85550"/>
                </a:cubicBezTo>
                <a:cubicBezTo>
                  <a:pt x="1991400" y="75658"/>
                  <a:pt x="1731101" y="90225"/>
                  <a:pt x="1595382" y="85550"/>
                </a:cubicBezTo>
                <a:cubicBezTo>
                  <a:pt x="1459663" y="80875"/>
                  <a:pt x="1261089" y="88141"/>
                  <a:pt x="1148675" y="85550"/>
                </a:cubicBezTo>
                <a:cubicBezTo>
                  <a:pt x="1036261" y="82959"/>
                  <a:pt x="820242" y="91773"/>
                  <a:pt x="638153" y="85550"/>
                </a:cubicBezTo>
                <a:cubicBezTo>
                  <a:pt x="456064" y="79327"/>
                  <a:pt x="195914" y="68718"/>
                  <a:pt x="0" y="85550"/>
                </a:cubicBezTo>
                <a:cubicBezTo>
                  <a:pt x="-1311" y="52116"/>
                  <a:pt x="-3579" y="32348"/>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56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a do Brasil - por estados e regiões, em branco e colorido - Geografia -  InfoEscola">
            <a:extLst>
              <a:ext uri="{FF2B5EF4-FFF2-40B4-BE49-F238E27FC236}">
                <a16:creationId xmlns:a16="http://schemas.microsoft.com/office/drawing/2014/main" id="{B29104E7-6B84-42FC-1FA9-84B2BAA24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98" y="1658825"/>
            <a:ext cx="2970126" cy="297012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FECD25B-8614-D272-6373-4FD57607FDD1}"/>
              </a:ext>
            </a:extLst>
          </p:cNvPr>
          <p:cNvSpPr txBox="1"/>
          <p:nvPr/>
        </p:nvSpPr>
        <p:spPr>
          <a:xfrm>
            <a:off x="130373" y="132195"/>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Nossa Organização...</a:t>
            </a:r>
          </a:p>
        </p:txBody>
      </p:sp>
      <p:sp>
        <p:nvSpPr>
          <p:cNvPr id="3" name="sketchy line">
            <a:extLst>
              <a:ext uri="{FF2B5EF4-FFF2-40B4-BE49-F238E27FC236}">
                <a16:creationId xmlns:a16="http://schemas.microsoft.com/office/drawing/2014/main" id="{B5B58B2E-21BE-A39A-C4F5-55BFD380C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5" name="Imagem 4" descr="Uma imagem contendo Ícone&#10;&#10;Descrição gerada automaticamente">
            <a:extLst>
              <a:ext uri="{FF2B5EF4-FFF2-40B4-BE49-F238E27FC236}">
                <a16:creationId xmlns:a16="http://schemas.microsoft.com/office/drawing/2014/main" id="{0F301A1C-4FC4-E19E-93F3-7566916C8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724" y="3025974"/>
            <a:ext cx="1264721" cy="1112438"/>
          </a:xfrm>
          <a:prstGeom prst="rect">
            <a:avLst/>
          </a:prstGeom>
        </p:spPr>
      </p:pic>
      <p:pic>
        <p:nvPicPr>
          <p:cNvPr id="6" name="Imagem 5" descr="Uma imagem contendo Ícone&#10;&#10;Descrição gerada automaticamente">
            <a:extLst>
              <a:ext uri="{FF2B5EF4-FFF2-40B4-BE49-F238E27FC236}">
                <a16:creationId xmlns:a16="http://schemas.microsoft.com/office/drawing/2014/main" id="{AAE17CA1-B9FA-D311-37C1-D337C82F2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724" y="1288595"/>
            <a:ext cx="1264721" cy="1112438"/>
          </a:xfrm>
          <a:prstGeom prst="rect">
            <a:avLst/>
          </a:prstGeom>
        </p:spPr>
      </p:pic>
      <p:pic>
        <p:nvPicPr>
          <p:cNvPr id="7" name="Imagem 6" descr="Uma imagem contendo Ícone&#10;&#10;Descrição gerada automaticamente">
            <a:extLst>
              <a:ext uri="{FF2B5EF4-FFF2-40B4-BE49-F238E27FC236}">
                <a16:creationId xmlns:a16="http://schemas.microsoft.com/office/drawing/2014/main" id="{7699807D-76BA-D952-493E-984D25DD67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877" y="2872781"/>
            <a:ext cx="1264721" cy="1112438"/>
          </a:xfrm>
          <a:prstGeom prst="rect">
            <a:avLst/>
          </a:prstGeom>
        </p:spPr>
      </p:pic>
      <p:cxnSp>
        <p:nvCxnSpPr>
          <p:cNvPr id="9" name="Conector de Seta Reta 8">
            <a:extLst>
              <a:ext uri="{FF2B5EF4-FFF2-40B4-BE49-F238E27FC236}">
                <a16:creationId xmlns:a16="http://schemas.microsoft.com/office/drawing/2014/main" id="{1436EF34-03D1-8FFF-4B43-DE8C06167F4F}"/>
              </a:ext>
            </a:extLst>
          </p:cNvPr>
          <p:cNvCxnSpPr/>
          <p:nvPr/>
        </p:nvCxnSpPr>
        <p:spPr>
          <a:xfrm flipV="1">
            <a:off x="4087906" y="3270325"/>
            <a:ext cx="903642" cy="31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DF475D68-49DE-2B98-0940-E67956D8B43B}"/>
              </a:ext>
            </a:extLst>
          </p:cNvPr>
          <p:cNvCxnSpPr/>
          <p:nvPr/>
        </p:nvCxnSpPr>
        <p:spPr>
          <a:xfrm flipH="1">
            <a:off x="6692202" y="2120202"/>
            <a:ext cx="286522" cy="280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CCC53CEE-8684-5FA3-3C5E-44E59408A93A}"/>
              </a:ext>
            </a:extLst>
          </p:cNvPr>
          <p:cNvCxnSpPr/>
          <p:nvPr/>
        </p:nvCxnSpPr>
        <p:spPr>
          <a:xfrm flipH="1">
            <a:off x="6521380" y="3858567"/>
            <a:ext cx="457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m 16" descr="Grupo de pessoas em pé&#10;&#10;Descrição gerada automaticamente com confiança média">
            <a:extLst>
              <a:ext uri="{FF2B5EF4-FFF2-40B4-BE49-F238E27FC236}">
                <a16:creationId xmlns:a16="http://schemas.microsoft.com/office/drawing/2014/main" id="{A6DD5D63-E1BE-7F5A-F6C5-2C0AD21ED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8506" y="3380854"/>
            <a:ext cx="1264721" cy="572011"/>
          </a:xfrm>
          <a:prstGeom prst="rect">
            <a:avLst/>
          </a:prstGeom>
        </p:spPr>
      </p:pic>
      <p:pic>
        <p:nvPicPr>
          <p:cNvPr id="18" name="Imagem 17" descr="Grupo de pessoas em pé&#10;&#10;Descrição gerada automaticamente com confiança média">
            <a:extLst>
              <a:ext uri="{FF2B5EF4-FFF2-40B4-BE49-F238E27FC236}">
                <a16:creationId xmlns:a16="http://schemas.microsoft.com/office/drawing/2014/main" id="{7888FD87-3D48-658A-675F-5D46F2202D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3445" y="1788286"/>
            <a:ext cx="1264721" cy="572011"/>
          </a:xfrm>
          <a:prstGeom prst="rect">
            <a:avLst/>
          </a:prstGeom>
        </p:spPr>
      </p:pic>
      <p:pic>
        <p:nvPicPr>
          <p:cNvPr id="19" name="Imagem 18" descr="Grupo de pessoas em pé&#10;&#10;Descrição gerada automaticamente com confiança média">
            <a:extLst>
              <a:ext uri="{FF2B5EF4-FFF2-40B4-BE49-F238E27FC236}">
                <a16:creationId xmlns:a16="http://schemas.microsoft.com/office/drawing/2014/main" id="{56AB7EA4-7FF0-0E0D-098C-7D6F880173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347" y="3506646"/>
            <a:ext cx="1264721" cy="572011"/>
          </a:xfrm>
          <a:prstGeom prst="rect">
            <a:avLst/>
          </a:prstGeom>
        </p:spPr>
      </p:pic>
      <p:pic>
        <p:nvPicPr>
          <p:cNvPr id="1030" name="Picture 6" descr="Site e E-Commerce | Webloper">
            <a:extLst>
              <a:ext uri="{FF2B5EF4-FFF2-40B4-BE49-F238E27FC236}">
                <a16:creationId xmlns:a16="http://schemas.microsoft.com/office/drawing/2014/main" id="{2E2B444B-2752-C05D-B001-43E2247883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966" y="5044381"/>
            <a:ext cx="1873390" cy="1257848"/>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0" descr="Uma imagem contendo Teams&#10;&#10;Descrição gerada automaticamente">
            <a:extLst>
              <a:ext uri="{FF2B5EF4-FFF2-40B4-BE49-F238E27FC236}">
                <a16:creationId xmlns:a16="http://schemas.microsoft.com/office/drawing/2014/main" id="{85DF37F4-F803-4E15-F4C6-205624C27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2570" y="5028737"/>
            <a:ext cx="1087419" cy="1087419"/>
          </a:xfrm>
          <a:prstGeom prst="rect">
            <a:avLst/>
          </a:prstGeom>
        </p:spPr>
      </p:pic>
      <p:pic>
        <p:nvPicPr>
          <p:cNvPr id="23" name="Imagem 22" descr="Desenho de personagem de desenho animado&#10;&#10;Descrição gerada automaticamente">
            <a:extLst>
              <a:ext uri="{FF2B5EF4-FFF2-40B4-BE49-F238E27FC236}">
                <a16:creationId xmlns:a16="http://schemas.microsoft.com/office/drawing/2014/main" id="{F2E17ED0-6AEE-9982-39E8-C5C40E9CB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026" y="5218247"/>
            <a:ext cx="910116" cy="910116"/>
          </a:xfrm>
          <a:prstGeom prst="rect">
            <a:avLst/>
          </a:prstGeom>
        </p:spPr>
      </p:pic>
      <p:cxnSp>
        <p:nvCxnSpPr>
          <p:cNvPr id="25" name="Conector de Seta Reta 24">
            <a:extLst>
              <a:ext uri="{FF2B5EF4-FFF2-40B4-BE49-F238E27FC236}">
                <a16:creationId xmlns:a16="http://schemas.microsoft.com/office/drawing/2014/main" id="{5F419783-B20E-7152-3203-6B429C7F2C5F}"/>
              </a:ext>
            </a:extLst>
          </p:cNvPr>
          <p:cNvCxnSpPr/>
          <p:nvPr/>
        </p:nvCxnSpPr>
        <p:spPr>
          <a:xfrm flipH="1">
            <a:off x="6521380" y="5659841"/>
            <a:ext cx="4573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0DE7E7AA-F19B-FC7B-BBA0-CC120A0F864F}"/>
              </a:ext>
            </a:extLst>
          </p:cNvPr>
          <p:cNvCxnSpPr/>
          <p:nvPr/>
        </p:nvCxnSpPr>
        <p:spPr>
          <a:xfrm>
            <a:off x="3778180" y="5693027"/>
            <a:ext cx="612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B804B167-54B0-1AA4-9908-6DD35B595D56}"/>
              </a:ext>
            </a:extLst>
          </p:cNvPr>
          <p:cNvSpPr txBox="1"/>
          <p:nvPr/>
        </p:nvSpPr>
        <p:spPr>
          <a:xfrm>
            <a:off x="268062" y="1990965"/>
            <a:ext cx="1994119"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Lojas Físicas</a:t>
            </a:r>
          </a:p>
        </p:txBody>
      </p:sp>
      <p:sp>
        <p:nvSpPr>
          <p:cNvPr id="29" name="CaixaDeTexto 28">
            <a:extLst>
              <a:ext uri="{FF2B5EF4-FFF2-40B4-BE49-F238E27FC236}">
                <a16:creationId xmlns:a16="http://schemas.microsoft.com/office/drawing/2014/main" id="{2470E252-DE87-572F-AB70-AF958D62195F}"/>
              </a:ext>
            </a:extLst>
          </p:cNvPr>
          <p:cNvSpPr txBox="1"/>
          <p:nvPr/>
        </p:nvSpPr>
        <p:spPr>
          <a:xfrm>
            <a:off x="266586" y="4788749"/>
            <a:ext cx="1994119" cy="369332"/>
          </a:xfrm>
          <a:prstGeom prst="rect">
            <a:avLst/>
          </a:prstGeom>
          <a:noFill/>
        </p:spPr>
        <p:txBody>
          <a:bodyPr wrap="square" rtlCol="0">
            <a:spAutoFit/>
          </a:bodyPr>
          <a:lstStyle/>
          <a:p>
            <a:pPr algn="l"/>
            <a:r>
              <a:rPr lang="pt-BR" dirty="0">
                <a:solidFill>
                  <a:schemeClr val="accent1"/>
                </a:solidFill>
                <a:latin typeface="Impact" panose="020B0806030902050204" pitchFamily="34" charset="0"/>
              </a:rPr>
              <a:t>E-Commerce</a:t>
            </a:r>
            <a:endParaRPr lang="pt-BR" sz="1800" dirty="0">
              <a:solidFill>
                <a:schemeClr val="accent1"/>
              </a:solidFill>
              <a:latin typeface="Impact" panose="020B0806030902050204" pitchFamily="34" charset="0"/>
            </a:endParaRPr>
          </a:p>
        </p:txBody>
      </p:sp>
      <p:sp>
        <p:nvSpPr>
          <p:cNvPr id="31" name="CaixaDeTexto 30">
            <a:extLst>
              <a:ext uri="{FF2B5EF4-FFF2-40B4-BE49-F238E27FC236}">
                <a16:creationId xmlns:a16="http://schemas.microsoft.com/office/drawing/2014/main" id="{55A8EE5F-1502-20DA-EB4B-DA2CF616FD2F}"/>
              </a:ext>
            </a:extLst>
          </p:cNvPr>
          <p:cNvSpPr txBox="1"/>
          <p:nvPr/>
        </p:nvSpPr>
        <p:spPr>
          <a:xfrm>
            <a:off x="3115665" y="3945027"/>
            <a:ext cx="582128" cy="276999"/>
          </a:xfrm>
          <a:prstGeom prst="rect">
            <a:avLst/>
          </a:prstGeom>
          <a:noFill/>
        </p:spPr>
        <p:txBody>
          <a:bodyPr wrap="square">
            <a:spAutoFit/>
          </a:bodyPr>
          <a:lstStyle/>
          <a:p>
            <a:pPr algn="l"/>
            <a:r>
              <a:rPr lang="pt-BR" sz="1200" dirty="0">
                <a:solidFill>
                  <a:schemeClr val="accent1"/>
                </a:solidFill>
                <a:latin typeface="Impact" panose="020B0806030902050204" pitchFamily="34" charset="0"/>
              </a:rPr>
              <a:t>Loja A</a:t>
            </a:r>
          </a:p>
        </p:txBody>
      </p:sp>
      <p:sp>
        <p:nvSpPr>
          <p:cNvPr id="32" name="CaixaDeTexto 31">
            <a:extLst>
              <a:ext uri="{FF2B5EF4-FFF2-40B4-BE49-F238E27FC236}">
                <a16:creationId xmlns:a16="http://schemas.microsoft.com/office/drawing/2014/main" id="{88B33B10-855B-3B53-5B30-9E6C7143DEED}"/>
              </a:ext>
            </a:extLst>
          </p:cNvPr>
          <p:cNvSpPr txBox="1"/>
          <p:nvPr/>
        </p:nvSpPr>
        <p:spPr>
          <a:xfrm>
            <a:off x="7407991" y="4077331"/>
            <a:ext cx="582128" cy="276999"/>
          </a:xfrm>
          <a:prstGeom prst="rect">
            <a:avLst/>
          </a:prstGeom>
          <a:noFill/>
        </p:spPr>
        <p:txBody>
          <a:bodyPr wrap="square">
            <a:spAutoFit/>
          </a:bodyPr>
          <a:lstStyle/>
          <a:p>
            <a:pPr algn="l"/>
            <a:r>
              <a:rPr lang="pt-BR" sz="1200" dirty="0">
                <a:solidFill>
                  <a:schemeClr val="accent1"/>
                </a:solidFill>
                <a:latin typeface="Impact" panose="020B0806030902050204" pitchFamily="34" charset="0"/>
              </a:rPr>
              <a:t>Loja B</a:t>
            </a:r>
          </a:p>
        </p:txBody>
      </p:sp>
      <p:sp>
        <p:nvSpPr>
          <p:cNvPr id="33" name="CaixaDeTexto 32">
            <a:extLst>
              <a:ext uri="{FF2B5EF4-FFF2-40B4-BE49-F238E27FC236}">
                <a16:creationId xmlns:a16="http://schemas.microsoft.com/office/drawing/2014/main" id="{3AD12B73-F1FD-9FFA-B164-8B01E5100F47}"/>
              </a:ext>
            </a:extLst>
          </p:cNvPr>
          <p:cNvSpPr txBox="1"/>
          <p:nvPr/>
        </p:nvSpPr>
        <p:spPr>
          <a:xfrm>
            <a:off x="7357750" y="2349018"/>
            <a:ext cx="582128" cy="276999"/>
          </a:xfrm>
          <a:prstGeom prst="rect">
            <a:avLst/>
          </a:prstGeom>
          <a:noFill/>
        </p:spPr>
        <p:txBody>
          <a:bodyPr wrap="square">
            <a:spAutoFit/>
          </a:bodyPr>
          <a:lstStyle/>
          <a:p>
            <a:pPr algn="l"/>
            <a:r>
              <a:rPr lang="pt-BR" sz="1200" dirty="0">
                <a:solidFill>
                  <a:schemeClr val="accent1"/>
                </a:solidFill>
                <a:latin typeface="Impact" panose="020B0806030902050204" pitchFamily="34" charset="0"/>
              </a:rPr>
              <a:t>Loja C</a:t>
            </a:r>
          </a:p>
        </p:txBody>
      </p:sp>
      <p:sp>
        <p:nvSpPr>
          <p:cNvPr id="34" name="Chave Esquerda 33">
            <a:extLst>
              <a:ext uri="{FF2B5EF4-FFF2-40B4-BE49-F238E27FC236}">
                <a16:creationId xmlns:a16="http://schemas.microsoft.com/office/drawing/2014/main" id="{80160BAB-99A8-7B16-AF45-12F8E05640D8}"/>
              </a:ext>
            </a:extLst>
          </p:cNvPr>
          <p:cNvSpPr/>
          <p:nvPr/>
        </p:nvSpPr>
        <p:spPr>
          <a:xfrm>
            <a:off x="9616272" y="1504545"/>
            <a:ext cx="232348" cy="49866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5" name="CaixaDeTexto 34">
            <a:extLst>
              <a:ext uri="{FF2B5EF4-FFF2-40B4-BE49-F238E27FC236}">
                <a16:creationId xmlns:a16="http://schemas.microsoft.com/office/drawing/2014/main" id="{85410258-5068-6733-3A4A-E1BA46CFA89E}"/>
              </a:ext>
            </a:extLst>
          </p:cNvPr>
          <p:cNvSpPr txBox="1"/>
          <p:nvPr/>
        </p:nvSpPr>
        <p:spPr>
          <a:xfrm>
            <a:off x="9869855" y="1585342"/>
            <a:ext cx="1806329" cy="4893647"/>
          </a:xfrm>
          <a:prstGeom prst="rect">
            <a:avLst/>
          </a:prstGeom>
          <a:noFill/>
        </p:spPr>
        <p:txBody>
          <a:bodyPr wrap="square">
            <a:spAutoFit/>
          </a:bodyPr>
          <a:lstStyle/>
          <a:p>
            <a:pPr algn="l"/>
            <a:r>
              <a:rPr lang="pt-BR" sz="1200" dirty="0">
                <a:solidFill>
                  <a:schemeClr val="accent1"/>
                </a:solidFill>
                <a:latin typeface="Impact" panose="020B0806030902050204" pitchFamily="34" charset="0"/>
              </a:rPr>
              <a:t>Possuímos as seguintes informações:</a:t>
            </a:r>
          </a:p>
          <a:p>
            <a:pPr algn="l"/>
            <a:endParaRPr lang="pt-BR" sz="1200" dirty="0">
              <a:solidFill>
                <a:schemeClr val="accent1"/>
              </a:solidFill>
              <a:latin typeface="Impact" panose="020B0806030902050204" pitchFamily="34" charset="0"/>
            </a:endParaRPr>
          </a:p>
          <a:p>
            <a:pPr algn="l"/>
            <a:r>
              <a:rPr lang="pt-BR" sz="1200" dirty="0">
                <a:solidFill>
                  <a:schemeClr val="accent1"/>
                </a:solidFill>
                <a:latin typeface="Impact" panose="020B0806030902050204" pitchFamily="34" charset="0"/>
              </a:rPr>
              <a:t>Quem comprou? Cliente</a:t>
            </a:r>
          </a:p>
          <a:p>
            <a:pPr algn="l"/>
            <a:r>
              <a:rPr lang="pt-BR" sz="1200" dirty="0">
                <a:solidFill>
                  <a:schemeClr val="accent1"/>
                </a:solidFill>
                <a:latin typeface="Impact" panose="020B0806030902050204" pitchFamily="34" charset="0"/>
              </a:rPr>
              <a:t>O que comprou? Produto</a:t>
            </a:r>
          </a:p>
          <a:p>
            <a:pPr algn="l"/>
            <a:r>
              <a:rPr lang="pt-BR" sz="1200" dirty="0">
                <a:solidFill>
                  <a:schemeClr val="accent1"/>
                </a:solidFill>
                <a:latin typeface="Impact" panose="020B0806030902050204" pitchFamily="34" charset="0"/>
              </a:rPr>
              <a:t>Onde? Loja</a:t>
            </a:r>
          </a:p>
          <a:p>
            <a:pPr algn="l"/>
            <a:r>
              <a:rPr lang="pt-BR" sz="1200" dirty="0">
                <a:solidFill>
                  <a:schemeClr val="accent1"/>
                </a:solidFill>
                <a:latin typeface="Impact" panose="020B0806030902050204" pitchFamily="34" charset="0"/>
              </a:rPr>
              <a:t>Quando? Tempo (Data)</a:t>
            </a:r>
          </a:p>
          <a:p>
            <a:pPr algn="l"/>
            <a:r>
              <a:rPr lang="pt-BR" sz="1200" dirty="0">
                <a:solidFill>
                  <a:schemeClr val="accent1"/>
                </a:solidFill>
                <a:latin typeface="Impact" panose="020B0806030902050204" pitchFamily="34" charset="0"/>
              </a:rPr>
              <a:t>Quantidade</a:t>
            </a:r>
          </a:p>
          <a:p>
            <a:pPr algn="l"/>
            <a:r>
              <a:rPr lang="pt-BR" sz="1200" dirty="0">
                <a:solidFill>
                  <a:schemeClr val="accent1"/>
                </a:solidFill>
                <a:latin typeface="Impact" panose="020B0806030902050204" pitchFamily="34" charset="0"/>
              </a:rPr>
              <a:t>Quanto pagou? Preço</a:t>
            </a:r>
          </a:p>
          <a:p>
            <a:pPr algn="l"/>
            <a:r>
              <a:rPr lang="pt-BR" sz="1200" dirty="0">
                <a:solidFill>
                  <a:schemeClr val="accent1"/>
                </a:solidFill>
                <a:latin typeface="Impact" panose="020B0806030902050204" pitchFamily="34" charset="0"/>
              </a:rPr>
              <a:t>Quanto Gastou?</a:t>
            </a:r>
          </a:p>
          <a:p>
            <a:pPr algn="l"/>
            <a:r>
              <a:rPr lang="pt-BR" sz="1200" dirty="0">
                <a:solidFill>
                  <a:schemeClr val="accent1"/>
                </a:solidFill>
                <a:latin typeface="Impact" panose="020B0806030902050204" pitchFamily="34" charset="0"/>
              </a:rPr>
              <a:t>Como pagou? Forma Pag.</a:t>
            </a:r>
          </a:p>
          <a:p>
            <a:pPr algn="l"/>
            <a:r>
              <a:rPr lang="pt-BR" sz="1200" dirty="0">
                <a:solidFill>
                  <a:schemeClr val="accent1"/>
                </a:solidFill>
                <a:latin typeface="Impact" panose="020B0806030902050204" pitchFamily="34" charset="0"/>
              </a:rPr>
              <a:t>Como chegou até a loja?</a:t>
            </a:r>
          </a:p>
          <a:p>
            <a:pPr algn="l"/>
            <a:r>
              <a:rPr lang="pt-BR" sz="1200" dirty="0">
                <a:solidFill>
                  <a:schemeClr val="accent1"/>
                </a:solidFill>
                <a:latin typeface="Impact" panose="020B0806030902050204" pitchFamily="34" charset="0"/>
              </a:rPr>
              <a:t>Onde vai ser entregue?</a:t>
            </a:r>
          </a:p>
          <a:p>
            <a:pPr algn="l"/>
            <a:r>
              <a:rPr lang="pt-BR" sz="1200" dirty="0">
                <a:solidFill>
                  <a:schemeClr val="accent1"/>
                </a:solidFill>
                <a:latin typeface="Impact" panose="020B0806030902050204" pitchFamily="34" charset="0"/>
              </a:rPr>
              <a:t>Quem vendeu? Vendedor</a:t>
            </a:r>
          </a:p>
          <a:p>
            <a:pPr algn="l"/>
            <a:endParaRPr lang="pt-BR" sz="1200" dirty="0">
              <a:solidFill>
                <a:schemeClr val="accent1"/>
              </a:solidFill>
              <a:latin typeface="Impact" panose="020B0806030902050204" pitchFamily="34" charset="0"/>
            </a:endParaRPr>
          </a:p>
          <a:p>
            <a:pPr algn="l"/>
            <a:r>
              <a:rPr lang="pt-BR" sz="1200" dirty="0">
                <a:solidFill>
                  <a:schemeClr val="accent1"/>
                </a:solidFill>
                <a:latin typeface="Impact" panose="020B0806030902050204" pitchFamily="34" charset="0"/>
              </a:rPr>
              <a:t>Com isso conseguimos responder algumas perguntas?</a:t>
            </a:r>
          </a:p>
          <a:p>
            <a:pPr algn="l"/>
            <a:endParaRPr lang="pt-BR" sz="1200" dirty="0">
              <a:solidFill>
                <a:schemeClr val="accent1"/>
              </a:solidFill>
              <a:latin typeface="Impact" panose="020B0806030902050204" pitchFamily="34" charset="0"/>
            </a:endParaRPr>
          </a:p>
          <a:p>
            <a:pPr algn="l"/>
            <a:r>
              <a:rPr lang="pt-BR" sz="1200" dirty="0">
                <a:solidFill>
                  <a:schemeClr val="accent1"/>
                </a:solidFill>
                <a:latin typeface="Impact" panose="020B0806030902050204" pitchFamily="34" charset="0"/>
              </a:rPr>
              <a:t>Qual ranking das lojas?</a:t>
            </a:r>
          </a:p>
          <a:p>
            <a:pPr algn="l"/>
            <a:r>
              <a:rPr lang="pt-BR" sz="1200" dirty="0">
                <a:solidFill>
                  <a:schemeClr val="accent1"/>
                </a:solidFill>
                <a:latin typeface="Impact" panose="020B0806030902050204" pitchFamily="34" charset="0"/>
              </a:rPr>
              <a:t>Qual estado vende mais?</a:t>
            </a:r>
          </a:p>
          <a:p>
            <a:pPr algn="l"/>
            <a:r>
              <a:rPr lang="pt-BR" sz="1200" dirty="0">
                <a:solidFill>
                  <a:schemeClr val="accent1"/>
                </a:solidFill>
                <a:latin typeface="Impact" panose="020B0806030902050204" pitchFamily="34" charset="0"/>
              </a:rPr>
              <a:t>Qual produto mais vendido?</a:t>
            </a:r>
          </a:p>
          <a:p>
            <a:pPr algn="l"/>
            <a:r>
              <a:rPr lang="pt-BR" sz="1200" dirty="0">
                <a:solidFill>
                  <a:schemeClr val="accent1"/>
                </a:solidFill>
                <a:latin typeface="Impact" panose="020B0806030902050204" pitchFamily="34" charset="0"/>
              </a:rPr>
              <a:t>Qual época é melhor para as vendas?</a:t>
            </a:r>
          </a:p>
          <a:p>
            <a:pPr algn="l"/>
            <a:r>
              <a:rPr lang="pt-BR" sz="1200" dirty="0">
                <a:solidFill>
                  <a:schemeClr val="accent1"/>
                </a:solidFill>
                <a:latin typeface="Impact" panose="020B0806030902050204" pitchFamily="34" charset="0"/>
              </a:rPr>
              <a:t>Etc...</a:t>
            </a:r>
          </a:p>
        </p:txBody>
      </p:sp>
      <p:sp>
        <p:nvSpPr>
          <p:cNvPr id="4" name="Espaço Reservado para Rodapé 3">
            <a:extLst>
              <a:ext uri="{FF2B5EF4-FFF2-40B4-BE49-F238E27FC236}">
                <a16:creationId xmlns:a16="http://schemas.microsoft.com/office/drawing/2014/main" id="{88E7D9B0-0594-B7B3-6105-BCB7F21A9E6A}"/>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2867187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Sap Vector SVG Icon (2) - SVG Repo">
            <a:extLst>
              <a:ext uri="{FF2B5EF4-FFF2-40B4-BE49-F238E27FC236}">
                <a16:creationId xmlns:a16="http://schemas.microsoft.com/office/drawing/2014/main" id="{20D7A09F-663F-2783-DB6F-28E46176C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7" y="2318869"/>
            <a:ext cx="791336" cy="7913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ata Factory | Microsoft Azure Color">
            <a:extLst>
              <a:ext uri="{FF2B5EF4-FFF2-40B4-BE49-F238E27FC236}">
                <a16:creationId xmlns:a16="http://schemas.microsoft.com/office/drawing/2014/main" id="{A636EEA1-B4A3-9415-299A-B40696780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193" y="2318869"/>
            <a:ext cx="791336" cy="7913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Official Azure Icon Set">
            <a:extLst>
              <a:ext uri="{FF2B5EF4-FFF2-40B4-BE49-F238E27FC236}">
                <a16:creationId xmlns:a16="http://schemas.microsoft.com/office/drawing/2014/main" id="{5B53B83B-EE23-6DC7-24FF-8DFC6BC76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748" y="2318868"/>
            <a:ext cx="791337" cy="7913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0E75500E-3D4E-53A0-934F-D6E3F158B00F}"/>
              </a:ext>
            </a:extLst>
          </p:cNvPr>
          <p:cNvSpPr/>
          <p:nvPr/>
        </p:nvSpPr>
        <p:spPr>
          <a:xfrm>
            <a:off x="2738526" y="1820711"/>
            <a:ext cx="1250648" cy="2164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1C9A1EC2-FE61-E084-3F98-B0F069054EAB}"/>
              </a:ext>
            </a:extLst>
          </p:cNvPr>
          <p:cNvSpPr txBox="1"/>
          <p:nvPr/>
        </p:nvSpPr>
        <p:spPr>
          <a:xfrm>
            <a:off x="2998892" y="3007973"/>
            <a:ext cx="790409" cy="276999"/>
          </a:xfrm>
          <a:prstGeom prst="rect">
            <a:avLst/>
          </a:prstGeom>
          <a:noFill/>
        </p:spPr>
        <p:txBody>
          <a:bodyPr wrap="none" rtlCol="0">
            <a:spAutoFit/>
          </a:bodyPr>
          <a:lstStyle/>
          <a:p>
            <a:r>
              <a:rPr lang="pt-BR" sz="1200" dirty="0"/>
              <a:t>Data Lake</a:t>
            </a:r>
          </a:p>
        </p:txBody>
      </p:sp>
      <p:pic>
        <p:nvPicPr>
          <p:cNvPr id="7" name="Picture 4" descr="Official Azure Icon Set">
            <a:extLst>
              <a:ext uri="{FF2B5EF4-FFF2-40B4-BE49-F238E27FC236}">
                <a16:creationId xmlns:a16="http://schemas.microsoft.com/office/drawing/2014/main" id="{2969693C-B57F-7A33-46C4-DD36167D2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177" y="4780207"/>
            <a:ext cx="791337" cy="791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fficial Azure Icon Set">
            <a:extLst>
              <a:ext uri="{FF2B5EF4-FFF2-40B4-BE49-F238E27FC236}">
                <a16:creationId xmlns:a16="http://schemas.microsoft.com/office/drawing/2014/main" id="{039A19F8-1605-5C1E-1576-377A31380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979" y="4780207"/>
            <a:ext cx="791337" cy="791337"/>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201CA5F8-AF9B-0143-E00E-4166D4F18EEF}"/>
              </a:ext>
            </a:extLst>
          </p:cNvPr>
          <p:cNvSpPr/>
          <p:nvPr/>
        </p:nvSpPr>
        <p:spPr>
          <a:xfrm>
            <a:off x="2738525" y="4554254"/>
            <a:ext cx="2458621" cy="12339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9422B41C-DD51-3EF5-FD4C-B56A24B26C7E}"/>
              </a:ext>
            </a:extLst>
          </p:cNvPr>
          <p:cNvSpPr/>
          <p:nvPr/>
        </p:nvSpPr>
        <p:spPr>
          <a:xfrm>
            <a:off x="4414355" y="1819232"/>
            <a:ext cx="1910551" cy="2164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EBE35F7-0089-72AC-3CFD-F5CB6522F411}"/>
              </a:ext>
            </a:extLst>
          </p:cNvPr>
          <p:cNvSpPr/>
          <p:nvPr/>
        </p:nvSpPr>
        <p:spPr>
          <a:xfrm>
            <a:off x="6619538" y="1820710"/>
            <a:ext cx="2055711" cy="2164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1C7B2A58-75C3-82B6-07D6-CF5D324EE4A2}"/>
              </a:ext>
            </a:extLst>
          </p:cNvPr>
          <p:cNvSpPr/>
          <p:nvPr/>
        </p:nvSpPr>
        <p:spPr>
          <a:xfrm>
            <a:off x="9033780" y="1820711"/>
            <a:ext cx="3026213" cy="2164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Ícone&#10;&#10;Descrição gerada automaticamente">
            <a:extLst>
              <a:ext uri="{FF2B5EF4-FFF2-40B4-BE49-F238E27FC236}">
                <a16:creationId xmlns:a16="http://schemas.microsoft.com/office/drawing/2014/main" id="{4C418B4F-82B3-3C18-4BE0-1942D0E0C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0362" y="2315910"/>
            <a:ext cx="813308" cy="813308"/>
          </a:xfrm>
          <a:prstGeom prst="rect">
            <a:avLst/>
          </a:prstGeom>
        </p:spPr>
      </p:pic>
      <p:pic>
        <p:nvPicPr>
          <p:cNvPr id="14" name="Imagem 13" descr="Ícone&#10;&#10;Descrição gerada automaticamente">
            <a:extLst>
              <a:ext uri="{FF2B5EF4-FFF2-40B4-BE49-F238E27FC236}">
                <a16:creationId xmlns:a16="http://schemas.microsoft.com/office/drawing/2014/main" id="{8E8C5674-9973-574C-4914-8D291542D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716" y="2315910"/>
            <a:ext cx="813308" cy="813308"/>
          </a:xfrm>
          <a:prstGeom prst="rect">
            <a:avLst/>
          </a:prstGeom>
        </p:spPr>
      </p:pic>
      <p:pic>
        <p:nvPicPr>
          <p:cNvPr id="15" name="Imagem 14" descr="Ícone&#10;&#10;Descrição gerada automaticamente">
            <a:extLst>
              <a:ext uri="{FF2B5EF4-FFF2-40B4-BE49-F238E27FC236}">
                <a16:creationId xmlns:a16="http://schemas.microsoft.com/office/drawing/2014/main" id="{34CCA7A1-6DC8-6B3D-A54E-ED3C2577A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1105" y="2315910"/>
            <a:ext cx="813308" cy="813308"/>
          </a:xfrm>
          <a:prstGeom prst="rect">
            <a:avLst/>
          </a:prstGeom>
        </p:spPr>
      </p:pic>
      <p:pic>
        <p:nvPicPr>
          <p:cNvPr id="16" name="Imagem 15">
            <a:extLst>
              <a:ext uri="{FF2B5EF4-FFF2-40B4-BE49-F238E27FC236}">
                <a16:creationId xmlns:a16="http://schemas.microsoft.com/office/drawing/2014/main" id="{5982A4DC-9831-2929-7C6E-033B390A6585}"/>
              </a:ext>
            </a:extLst>
          </p:cNvPr>
          <p:cNvPicPr>
            <a:picLocks noChangeAspect="1"/>
          </p:cNvPicPr>
          <p:nvPr/>
        </p:nvPicPr>
        <p:blipFill>
          <a:blip r:embed="rId6"/>
          <a:stretch>
            <a:fillRect/>
          </a:stretch>
        </p:blipFill>
        <p:spPr>
          <a:xfrm>
            <a:off x="5567363" y="2512275"/>
            <a:ext cx="528637" cy="433387"/>
          </a:xfrm>
          <a:prstGeom prst="rect">
            <a:avLst/>
          </a:prstGeom>
        </p:spPr>
      </p:pic>
      <p:pic>
        <p:nvPicPr>
          <p:cNvPr id="17" name="Imagem 16">
            <a:extLst>
              <a:ext uri="{FF2B5EF4-FFF2-40B4-BE49-F238E27FC236}">
                <a16:creationId xmlns:a16="http://schemas.microsoft.com/office/drawing/2014/main" id="{2DA074C9-B740-04C5-2F1A-ECB2702BB384}"/>
              </a:ext>
            </a:extLst>
          </p:cNvPr>
          <p:cNvPicPr>
            <a:picLocks noChangeAspect="1"/>
          </p:cNvPicPr>
          <p:nvPr/>
        </p:nvPicPr>
        <p:blipFill>
          <a:blip r:embed="rId6"/>
          <a:stretch>
            <a:fillRect/>
          </a:stretch>
        </p:blipFill>
        <p:spPr>
          <a:xfrm>
            <a:off x="7994033" y="2034498"/>
            <a:ext cx="528637" cy="433387"/>
          </a:xfrm>
          <a:prstGeom prst="rect">
            <a:avLst/>
          </a:prstGeom>
        </p:spPr>
      </p:pic>
      <p:pic>
        <p:nvPicPr>
          <p:cNvPr id="18" name="Imagem 17">
            <a:extLst>
              <a:ext uri="{FF2B5EF4-FFF2-40B4-BE49-F238E27FC236}">
                <a16:creationId xmlns:a16="http://schemas.microsoft.com/office/drawing/2014/main" id="{2EC89D34-2DDC-0E0F-0EC9-7BD8EB6C09E7}"/>
              </a:ext>
            </a:extLst>
          </p:cNvPr>
          <p:cNvPicPr>
            <a:picLocks noChangeAspect="1"/>
          </p:cNvPicPr>
          <p:nvPr/>
        </p:nvPicPr>
        <p:blipFill>
          <a:blip r:embed="rId6"/>
          <a:stretch>
            <a:fillRect/>
          </a:stretch>
        </p:blipFill>
        <p:spPr>
          <a:xfrm>
            <a:off x="7976502" y="3034311"/>
            <a:ext cx="528637" cy="433387"/>
          </a:xfrm>
          <a:prstGeom prst="rect">
            <a:avLst/>
          </a:prstGeom>
        </p:spPr>
      </p:pic>
      <p:pic>
        <p:nvPicPr>
          <p:cNvPr id="19" name="Picture 24" descr="Json file - Free interface icons">
            <a:extLst>
              <a:ext uri="{FF2B5EF4-FFF2-40B4-BE49-F238E27FC236}">
                <a16:creationId xmlns:a16="http://schemas.microsoft.com/office/drawing/2014/main" id="{DD667D4C-C108-469C-C255-87EB8742EB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7780" y="5916771"/>
            <a:ext cx="713497" cy="7134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descr="Log_file Icons - Iconshock">
            <a:extLst>
              <a:ext uri="{FF2B5EF4-FFF2-40B4-BE49-F238E27FC236}">
                <a16:creationId xmlns:a16="http://schemas.microsoft.com/office/drawing/2014/main" id="{90CFCAEF-6E7C-5E63-CF31-9718824698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4024" y="5875017"/>
            <a:ext cx="755251" cy="755251"/>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4C928A21-BC93-133D-0062-1C0EDC26F44D}"/>
              </a:ext>
            </a:extLst>
          </p:cNvPr>
          <p:cNvSpPr txBox="1"/>
          <p:nvPr/>
        </p:nvSpPr>
        <p:spPr>
          <a:xfrm>
            <a:off x="2982081" y="5437043"/>
            <a:ext cx="902619" cy="276999"/>
          </a:xfrm>
          <a:prstGeom prst="rect">
            <a:avLst/>
          </a:prstGeom>
          <a:noFill/>
        </p:spPr>
        <p:txBody>
          <a:bodyPr wrap="none" rtlCol="0">
            <a:spAutoFit/>
          </a:bodyPr>
          <a:lstStyle/>
          <a:p>
            <a:r>
              <a:rPr lang="pt-BR" sz="1200" dirty="0"/>
              <a:t>Parâmetros</a:t>
            </a:r>
          </a:p>
        </p:txBody>
      </p:sp>
      <p:sp>
        <p:nvSpPr>
          <p:cNvPr id="22" name="CaixaDeTexto 21">
            <a:extLst>
              <a:ext uri="{FF2B5EF4-FFF2-40B4-BE49-F238E27FC236}">
                <a16:creationId xmlns:a16="http://schemas.microsoft.com/office/drawing/2014/main" id="{EE51F366-920D-37F1-4A5E-47C6C51C1D99}"/>
              </a:ext>
            </a:extLst>
          </p:cNvPr>
          <p:cNvSpPr txBox="1"/>
          <p:nvPr/>
        </p:nvSpPr>
        <p:spPr>
          <a:xfrm>
            <a:off x="4205599" y="5431016"/>
            <a:ext cx="655949" cy="276999"/>
          </a:xfrm>
          <a:prstGeom prst="rect">
            <a:avLst/>
          </a:prstGeom>
          <a:noFill/>
        </p:spPr>
        <p:txBody>
          <a:bodyPr wrap="none" rtlCol="0">
            <a:spAutoFit/>
          </a:bodyPr>
          <a:lstStyle/>
          <a:p>
            <a:r>
              <a:rPr lang="pt-BR" sz="1200" dirty="0"/>
              <a:t>Log File</a:t>
            </a:r>
          </a:p>
        </p:txBody>
      </p:sp>
      <p:sp>
        <p:nvSpPr>
          <p:cNvPr id="23" name="CaixaDeTexto 22">
            <a:extLst>
              <a:ext uri="{FF2B5EF4-FFF2-40B4-BE49-F238E27FC236}">
                <a16:creationId xmlns:a16="http://schemas.microsoft.com/office/drawing/2014/main" id="{E55B3ABD-6170-E129-8FB9-5BAE69F525A7}"/>
              </a:ext>
            </a:extLst>
          </p:cNvPr>
          <p:cNvSpPr txBox="1"/>
          <p:nvPr/>
        </p:nvSpPr>
        <p:spPr>
          <a:xfrm>
            <a:off x="5441169" y="2887151"/>
            <a:ext cx="776687" cy="276999"/>
          </a:xfrm>
          <a:prstGeom prst="rect">
            <a:avLst/>
          </a:prstGeom>
          <a:noFill/>
        </p:spPr>
        <p:txBody>
          <a:bodyPr wrap="none" rtlCol="0">
            <a:spAutoFit/>
          </a:bodyPr>
          <a:lstStyle/>
          <a:p>
            <a:r>
              <a:rPr lang="pt-BR" sz="1200" dirty="0" err="1"/>
              <a:t>Raw</a:t>
            </a:r>
            <a:r>
              <a:rPr lang="pt-BR" sz="1200" dirty="0"/>
              <a:t> Data</a:t>
            </a:r>
          </a:p>
        </p:txBody>
      </p:sp>
      <p:sp>
        <p:nvSpPr>
          <p:cNvPr id="24" name="CaixaDeTexto 23">
            <a:extLst>
              <a:ext uri="{FF2B5EF4-FFF2-40B4-BE49-F238E27FC236}">
                <a16:creationId xmlns:a16="http://schemas.microsoft.com/office/drawing/2014/main" id="{26B7FBFE-682E-1C22-9870-F8FF5A176E6D}"/>
              </a:ext>
            </a:extLst>
          </p:cNvPr>
          <p:cNvSpPr txBox="1"/>
          <p:nvPr/>
        </p:nvSpPr>
        <p:spPr>
          <a:xfrm>
            <a:off x="7900136" y="2399623"/>
            <a:ext cx="741229" cy="276999"/>
          </a:xfrm>
          <a:prstGeom prst="rect">
            <a:avLst/>
          </a:prstGeom>
          <a:noFill/>
        </p:spPr>
        <p:txBody>
          <a:bodyPr wrap="none" rtlCol="0">
            <a:spAutoFit/>
          </a:bodyPr>
          <a:lstStyle/>
          <a:p>
            <a:r>
              <a:rPr lang="pt-BR" sz="1200" dirty="0"/>
              <a:t>Histórico</a:t>
            </a:r>
          </a:p>
        </p:txBody>
      </p:sp>
      <p:sp>
        <p:nvSpPr>
          <p:cNvPr id="25" name="CaixaDeTexto 24">
            <a:extLst>
              <a:ext uri="{FF2B5EF4-FFF2-40B4-BE49-F238E27FC236}">
                <a16:creationId xmlns:a16="http://schemas.microsoft.com/office/drawing/2014/main" id="{FBB8CDF3-60B3-0CEF-7CEE-31A459C07D28}"/>
              </a:ext>
            </a:extLst>
          </p:cNvPr>
          <p:cNvSpPr txBox="1"/>
          <p:nvPr/>
        </p:nvSpPr>
        <p:spPr>
          <a:xfrm>
            <a:off x="7854462" y="3395362"/>
            <a:ext cx="779252" cy="276999"/>
          </a:xfrm>
          <a:prstGeom prst="rect">
            <a:avLst/>
          </a:prstGeom>
          <a:noFill/>
        </p:spPr>
        <p:txBody>
          <a:bodyPr wrap="none" rtlCol="0">
            <a:spAutoFit/>
          </a:bodyPr>
          <a:lstStyle/>
          <a:p>
            <a:r>
              <a:rPr lang="pt-BR" sz="1200" dirty="0"/>
              <a:t>Agregado</a:t>
            </a:r>
          </a:p>
        </p:txBody>
      </p:sp>
      <p:pic>
        <p:nvPicPr>
          <p:cNvPr id="26" name="Imagem 25">
            <a:extLst>
              <a:ext uri="{FF2B5EF4-FFF2-40B4-BE49-F238E27FC236}">
                <a16:creationId xmlns:a16="http://schemas.microsoft.com/office/drawing/2014/main" id="{DA6B3249-816A-5125-E302-014A9FA46BE7}"/>
              </a:ext>
            </a:extLst>
          </p:cNvPr>
          <p:cNvPicPr>
            <a:picLocks noChangeAspect="1"/>
          </p:cNvPicPr>
          <p:nvPr/>
        </p:nvPicPr>
        <p:blipFill>
          <a:blip r:embed="rId6"/>
          <a:stretch>
            <a:fillRect/>
          </a:stretch>
        </p:blipFill>
        <p:spPr>
          <a:xfrm>
            <a:off x="10324997" y="2515037"/>
            <a:ext cx="528637" cy="433387"/>
          </a:xfrm>
          <a:prstGeom prst="rect">
            <a:avLst/>
          </a:prstGeom>
        </p:spPr>
      </p:pic>
      <p:sp>
        <p:nvSpPr>
          <p:cNvPr id="27" name="CaixaDeTexto 26">
            <a:extLst>
              <a:ext uri="{FF2B5EF4-FFF2-40B4-BE49-F238E27FC236}">
                <a16:creationId xmlns:a16="http://schemas.microsoft.com/office/drawing/2014/main" id="{2F74DAE3-6F72-B667-95CE-B59A468BEFDC}"/>
              </a:ext>
            </a:extLst>
          </p:cNvPr>
          <p:cNvSpPr txBox="1"/>
          <p:nvPr/>
        </p:nvSpPr>
        <p:spPr>
          <a:xfrm>
            <a:off x="10353883" y="2920478"/>
            <a:ext cx="454996" cy="276999"/>
          </a:xfrm>
          <a:prstGeom prst="rect">
            <a:avLst/>
          </a:prstGeom>
          <a:noFill/>
        </p:spPr>
        <p:txBody>
          <a:bodyPr wrap="none" rtlCol="0">
            <a:spAutoFit/>
          </a:bodyPr>
          <a:lstStyle/>
          <a:p>
            <a:r>
              <a:rPr lang="pt-BR" sz="1200" dirty="0"/>
              <a:t>Fato</a:t>
            </a:r>
          </a:p>
        </p:txBody>
      </p:sp>
      <p:pic>
        <p:nvPicPr>
          <p:cNvPr id="28" name="Picture 16" descr="Power Bi Logo png images | PNGEgg">
            <a:extLst>
              <a:ext uri="{FF2B5EF4-FFF2-40B4-BE49-F238E27FC236}">
                <a16:creationId xmlns:a16="http://schemas.microsoft.com/office/drawing/2014/main" id="{562EBD7E-0541-9E06-1660-ADC5000A33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0068" y="4230379"/>
            <a:ext cx="675323" cy="6753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Power Bi Logo png images | PNGEgg">
            <a:extLst>
              <a:ext uri="{FF2B5EF4-FFF2-40B4-BE49-F238E27FC236}">
                <a16:creationId xmlns:a16="http://schemas.microsoft.com/office/drawing/2014/main" id="{E27E282E-C5AE-D9C3-357C-695634FAB8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9382" y="679441"/>
            <a:ext cx="675323" cy="67532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ector de Seta Reta 29">
            <a:extLst>
              <a:ext uri="{FF2B5EF4-FFF2-40B4-BE49-F238E27FC236}">
                <a16:creationId xmlns:a16="http://schemas.microsoft.com/office/drawing/2014/main" id="{5D6FC160-D205-8659-3DE7-3A78CE53E57D}"/>
              </a:ext>
            </a:extLst>
          </p:cNvPr>
          <p:cNvCxnSpPr>
            <a:cxnSpLocks/>
            <a:stCxn id="43" idx="0"/>
          </p:cNvCxnSpPr>
          <p:nvPr/>
        </p:nvCxnSpPr>
        <p:spPr>
          <a:xfrm flipV="1">
            <a:off x="11633414" y="1412771"/>
            <a:ext cx="8905" cy="911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82D10C43-C43C-1D4E-4600-3C750EF48375}"/>
              </a:ext>
            </a:extLst>
          </p:cNvPr>
          <p:cNvCxnSpPr>
            <a:stCxn id="28" idx="0"/>
            <a:endCxn id="27" idx="2"/>
          </p:cNvCxnSpPr>
          <p:nvPr/>
        </p:nvCxnSpPr>
        <p:spPr>
          <a:xfrm flipH="1" flipV="1">
            <a:off x="10581381" y="3197477"/>
            <a:ext cx="6349" cy="103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925735B3-E818-D222-02A3-51AB36187CB4}"/>
              </a:ext>
            </a:extLst>
          </p:cNvPr>
          <p:cNvCxnSpPr>
            <a:cxnSpLocks/>
            <a:stCxn id="29" idx="3"/>
          </p:cNvCxnSpPr>
          <p:nvPr/>
        </p:nvCxnSpPr>
        <p:spPr>
          <a:xfrm>
            <a:off x="10124705" y="1017103"/>
            <a:ext cx="1121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32F89573-26E8-5C1B-3DC9-96A33A563D21}"/>
              </a:ext>
            </a:extLst>
          </p:cNvPr>
          <p:cNvCxnSpPr>
            <a:stCxn id="3" idx="1"/>
            <a:endCxn id="2" idx="3"/>
          </p:cNvCxnSpPr>
          <p:nvPr/>
        </p:nvCxnSpPr>
        <p:spPr>
          <a:xfrm flipH="1">
            <a:off x="930763" y="2714537"/>
            <a:ext cx="655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de Seta Reta 33">
            <a:extLst>
              <a:ext uri="{FF2B5EF4-FFF2-40B4-BE49-F238E27FC236}">
                <a16:creationId xmlns:a16="http://schemas.microsoft.com/office/drawing/2014/main" id="{72099591-F6F6-E050-4A5F-D58541C23F66}"/>
              </a:ext>
            </a:extLst>
          </p:cNvPr>
          <p:cNvCxnSpPr>
            <a:stCxn id="3" idx="3"/>
            <a:endCxn id="4" idx="1"/>
          </p:cNvCxnSpPr>
          <p:nvPr/>
        </p:nvCxnSpPr>
        <p:spPr>
          <a:xfrm>
            <a:off x="2377529" y="2714537"/>
            <a:ext cx="608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AAB44840-F159-99A8-38BA-EF94F0128563}"/>
              </a:ext>
            </a:extLst>
          </p:cNvPr>
          <p:cNvCxnSpPr>
            <a:stCxn id="13" idx="1"/>
            <a:endCxn id="4" idx="3"/>
          </p:cNvCxnSpPr>
          <p:nvPr/>
        </p:nvCxnSpPr>
        <p:spPr>
          <a:xfrm flipH="1" flipV="1">
            <a:off x="3777085" y="2714537"/>
            <a:ext cx="743277" cy="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64268361-4927-B740-BB32-269A102291FC}"/>
              </a:ext>
            </a:extLst>
          </p:cNvPr>
          <p:cNvCxnSpPr>
            <a:stCxn id="13" idx="2"/>
            <a:endCxn id="7" idx="0"/>
          </p:cNvCxnSpPr>
          <p:nvPr/>
        </p:nvCxnSpPr>
        <p:spPr>
          <a:xfrm flipH="1">
            <a:off x="3422846" y="3129218"/>
            <a:ext cx="1504170" cy="165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B54CC99F-3877-1EA6-88D3-8A69AE07D2AC}"/>
              </a:ext>
            </a:extLst>
          </p:cNvPr>
          <p:cNvCxnSpPr>
            <a:stCxn id="13" idx="2"/>
            <a:endCxn id="8" idx="0"/>
          </p:cNvCxnSpPr>
          <p:nvPr/>
        </p:nvCxnSpPr>
        <p:spPr>
          <a:xfrm flipH="1">
            <a:off x="4552648" y="3129218"/>
            <a:ext cx="374368" cy="165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a:extLst>
              <a:ext uri="{FF2B5EF4-FFF2-40B4-BE49-F238E27FC236}">
                <a16:creationId xmlns:a16="http://schemas.microsoft.com/office/drawing/2014/main" id="{6B89AB58-C31E-DA77-A41F-FFD0CB9EDCCD}"/>
              </a:ext>
            </a:extLst>
          </p:cNvPr>
          <p:cNvCxnSpPr>
            <a:cxnSpLocks/>
            <a:stCxn id="14" idx="1"/>
            <a:endCxn id="16" idx="3"/>
          </p:cNvCxnSpPr>
          <p:nvPr/>
        </p:nvCxnSpPr>
        <p:spPr>
          <a:xfrm flipH="1">
            <a:off x="6096000" y="2722564"/>
            <a:ext cx="635716" cy="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93FB6C8A-B724-5ECA-0608-F3670DDD5500}"/>
              </a:ext>
            </a:extLst>
          </p:cNvPr>
          <p:cNvCxnSpPr>
            <a:stCxn id="14" idx="3"/>
            <a:endCxn id="17" idx="1"/>
          </p:cNvCxnSpPr>
          <p:nvPr/>
        </p:nvCxnSpPr>
        <p:spPr>
          <a:xfrm flipV="1">
            <a:off x="7545024" y="2251192"/>
            <a:ext cx="449009" cy="47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FBF3647E-7BDB-569D-767D-9D682389E00A}"/>
              </a:ext>
            </a:extLst>
          </p:cNvPr>
          <p:cNvCxnSpPr>
            <a:cxnSpLocks/>
            <a:stCxn id="14" idx="3"/>
            <a:endCxn id="18" idx="1"/>
          </p:cNvCxnSpPr>
          <p:nvPr/>
        </p:nvCxnSpPr>
        <p:spPr>
          <a:xfrm>
            <a:off x="7545024" y="2722564"/>
            <a:ext cx="431478" cy="528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a:extLst>
              <a:ext uri="{FF2B5EF4-FFF2-40B4-BE49-F238E27FC236}">
                <a16:creationId xmlns:a16="http://schemas.microsoft.com/office/drawing/2014/main" id="{145B53E8-FB2B-40F3-69AA-2A1B0C0247E0}"/>
              </a:ext>
            </a:extLst>
          </p:cNvPr>
          <p:cNvCxnSpPr>
            <a:stCxn id="15" idx="1"/>
            <a:endCxn id="18" idx="3"/>
          </p:cNvCxnSpPr>
          <p:nvPr/>
        </p:nvCxnSpPr>
        <p:spPr>
          <a:xfrm flipH="1">
            <a:off x="8505139" y="2722564"/>
            <a:ext cx="605966" cy="528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0E6EAADF-0D9E-F4DB-3CC7-7D51EFB0B4AB}"/>
              </a:ext>
            </a:extLst>
          </p:cNvPr>
          <p:cNvCxnSpPr>
            <a:stCxn id="15" idx="3"/>
            <a:endCxn id="26" idx="1"/>
          </p:cNvCxnSpPr>
          <p:nvPr/>
        </p:nvCxnSpPr>
        <p:spPr>
          <a:xfrm>
            <a:off x="9924413" y="2722564"/>
            <a:ext cx="400584" cy="9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Imagem 42" descr="Ícone&#10;&#10;Descrição gerada automaticamente">
            <a:extLst>
              <a:ext uri="{FF2B5EF4-FFF2-40B4-BE49-F238E27FC236}">
                <a16:creationId xmlns:a16="http://schemas.microsoft.com/office/drawing/2014/main" id="{CB7FB17F-D9AE-5F9E-5722-351DF65D74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6760" y="2324513"/>
            <a:ext cx="813308" cy="813308"/>
          </a:xfrm>
          <a:prstGeom prst="rect">
            <a:avLst/>
          </a:prstGeom>
        </p:spPr>
      </p:pic>
      <p:cxnSp>
        <p:nvCxnSpPr>
          <p:cNvPr id="44" name="Conector de Seta Reta 43">
            <a:extLst>
              <a:ext uri="{FF2B5EF4-FFF2-40B4-BE49-F238E27FC236}">
                <a16:creationId xmlns:a16="http://schemas.microsoft.com/office/drawing/2014/main" id="{5F4738B5-A47E-5F0F-AFA6-7A59D747E373}"/>
              </a:ext>
            </a:extLst>
          </p:cNvPr>
          <p:cNvCxnSpPr>
            <a:stCxn id="43" idx="1"/>
            <a:endCxn id="26" idx="3"/>
          </p:cNvCxnSpPr>
          <p:nvPr/>
        </p:nvCxnSpPr>
        <p:spPr>
          <a:xfrm flipH="1">
            <a:off x="10853634" y="2731167"/>
            <a:ext cx="373126" cy="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CaixaDeTexto 44">
            <a:extLst>
              <a:ext uri="{FF2B5EF4-FFF2-40B4-BE49-F238E27FC236}">
                <a16:creationId xmlns:a16="http://schemas.microsoft.com/office/drawing/2014/main" id="{0318032C-E584-4BBE-D258-54F203B7E5A7}"/>
              </a:ext>
            </a:extLst>
          </p:cNvPr>
          <p:cNvSpPr txBox="1"/>
          <p:nvPr/>
        </p:nvSpPr>
        <p:spPr>
          <a:xfrm>
            <a:off x="5436580" y="1590752"/>
            <a:ext cx="1009635" cy="276999"/>
          </a:xfrm>
          <a:prstGeom prst="rect">
            <a:avLst/>
          </a:prstGeom>
          <a:noFill/>
        </p:spPr>
        <p:txBody>
          <a:bodyPr wrap="none" rtlCol="0">
            <a:spAutoFit/>
          </a:bodyPr>
          <a:lstStyle/>
          <a:p>
            <a:r>
              <a:rPr lang="pt-BR" sz="1200" dirty="0" err="1"/>
              <a:t>Raw</a:t>
            </a:r>
            <a:r>
              <a:rPr lang="pt-BR" sz="1200" dirty="0"/>
              <a:t> (Bronze)</a:t>
            </a:r>
          </a:p>
        </p:txBody>
      </p:sp>
      <p:sp>
        <p:nvSpPr>
          <p:cNvPr id="46" name="CaixaDeTexto 45">
            <a:extLst>
              <a:ext uri="{FF2B5EF4-FFF2-40B4-BE49-F238E27FC236}">
                <a16:creationId xmlns:a16="http://schemas.microsoft.com/office/drawing/2014/main" id="{04921CD4-3AF6-A25B-F5A8-1BC683310DF1}"/>
              </a:ext>
            </a:extLst>
          </p:cNvPr>
          <p:cNvSpPr txBox="1"/>
          <p:nvPr/>
        </p:nvSpPr>
        <p:spPr>
          <a:xfrm>
            <a:off x="7638214" y="1583640"/>
            <a:ext cx="1150123" cy="276999"/>
          </a:xfrm>
          <a:prstGeom prst="rect">
            <a:avLst/>
          </a:prstGeom>
          <a:noFill/>
        </p:spPr>
        <p:txBody>
          <a:bodyPr wrap="none" rtlCol="0">
            <a:spAutoFit/>
          </a:bodyPr>
          <a:lstStyle/>
          <a:p>
            <a:r>
              <a:rPr lang="pt-BR" sz="1200" dirty="0" err="1"/>
              <a:t>Content</a:t>
            </a:r>
            <a:r>
              <a:rPr lang="pt-BR" sz="1200" dirty="0"/>
              <a:t> (Silver)</a:t>
            </a:r>
          </a:p>
        </p:txBody>
      </p:sp>
      <p:sp>
        <p:nvSpPr>
          <p:cNvPr id="47" name="CaixaDeTexto 46">
            <a:extLst>
              <a:ext uri="{FF2B5EF4-FFF2-40B4-BE49-F238E27FC236}">
                <a16:creationId xmlns:a16="http://schemas.microsoft.com/office/drawing/2014/main" id="{2B3988B3-A608-5BE9-47A8-82BC9B3BE958}"/>
              </a:ext>
            </a:extLst>
          </p:cNvPr>
          <p:cNvSpPr txBox="1"/>
          <p:nvPr/>
        </p:nvSpPr>
        <p:spPr>
          <a:xfrm>
            <a:off x="10862943" y="1585610"/>
            <a:ext cx="1313693" cy="276999"/>
          </a:xfrm>
          <a:prstGeom prst="rect">
            <a:avLst/>
          </a:prstGeom>
          <a:noFill/>
        </p:spPr>
        <p:txBody>
          <a:bodyPr wrap="none" rtlCol="0">
            <a:spAutoFit/>
          </a:bodyPr>
          <a:lstStyle/>
          <a:p>
            <a:r>
              <a:rPr lang="pt-BR" sz="1200" dirty="0" err="1"/>
              <a:t>Application</a:t>
            </a:r>
            <a:r>
              <a:rPr lang="pt-BR" sz="1200" dirty="0"/>
              <a:t> (Gold)</a:t>
            </a:r>
          </a:p>
        </p:txBody>
      </p:sp>
      <p:sp>
        <p:nvSpPr>
          <p:cNvPr id="48" name="CaixaDeTexto 47">
            <a:extLst>
              <a:ext uri="{FF2B5EF4-FFF2-40B4-BE49-F238E27FC236}">
                <a16:creationId xmlns:a16="http://schemas.microsoft.com/office/drawing/2014/main" id="{A325B1D3-3F0B-6928-BA5B-802333EC2643}"/>
              </a:ext>
            </a:extLst>
          </p:cNvPr>
          <p:cNvSpPr txBox="1"/>
          <p:nvPr/>
        </p:nvSpPr>
        <p:spPr>
          <a:xfrm>
            <a:off x="4391012" y="5748935"/>
            <a:ext cx="933012" cy="276999"/>
          </a:xfrm>
          <a:prstGeom prst="rect">
            <a:avLst/>
          </a:prstGeom>
          <a:noFill/>
        </p:spPr>
        <p:txBody>
          <a:bodyPr wrap="none" rtlCol="0">
            <a:spAutoFit/>
          </a:bodyPr>
          <a:lstStyle/>
          <a:p>
            <a:r>
              <a:rPr lang="pt-BR" sz="1200" dirty="0"/>
              <a:t>Governança</a:t>
            </a:r>
          </a:p>
        </p:txBody>
      </p:sp>
      <p:sp>
        <p:nvSpPr>
          <p:cNvPr id="49" name="CaixaDeTexto 48">
            <a:extLst>
              <a:ext uri="{FF2B5EF4-FFF2-40B4-BE49-F238E27FC236}">
                <a16:creationId xmlns:a16="http://schemas.microsoft.com/office/drawing/2014/main" id="{4E13F58F-DC6C-6A35-94D5-D712C8703C66}"/>
              </a:ext>
            </a:extLst>
          </p:cNvPr>
          <p:cNvSpPr txBox="1"/>
          <p:nvPr/>
        </p:nvSpPr>
        <p:spPr>
          <a:xfrm>
            <a:off x="6696372" y="3118363"/>
            <a:ext cx="933332" cy="276999"/>
          </a:xfrm>
          <a:prstGeom prst="rect">
            <a:avLst/>
          </a:prstGeom>
          <a:noFill/>
        </p:spPr>
        <p:txBody>
          <a:bodyPr wrap="none" rtlCol="0">
            <a:spAutoFit/>
          </a:bodyPr>
          <a:lstStyle/>
          <a:p>
            <a:r>
              <a:rPr lang="pt-BR" sz="1200" dirty="0"/>
              <a:t>Heavy Trans</a:t>
            </a:r>
          </a:p>
        </p:txBody>
      </p:sp>
      <p:sp>
        <p:nvSpPr>
          <p:cNvPr id="50" name="CaixaDeTexto 49">
            <a:extLst>
              <a:ext uri="{FF2B5EF4-FFF2-40B4-BE49-F238E27FC236}">
                <a16:creationId xmlns:a16="http://schemas.microsoft.com/office/drawing/2014/main" id="{009B4A75-E6E9-F26A-8179-3F0994D292C9}"/>
              </a:ext>
            </a:extLst>
          </p:cNvPr>
          <p:cNvSpPr txBox="1"/>
          <p:nvPr/>
        </p:nvSpPr>
        <p:spPr>
          <a:xfrm>
            <a:off x="9211964" y="3080662"/>
            <a:ext cx="598817" cy="276999"/>
          </a:xfrm>
          <a:prstGeom prst="rect">
            <a:avLst/>
          </a:prstGeom>
          <a:noFill/>
        </p:spPr>
        <p:txBody>
          <a:bodyPr wrap="none" rtlCol="0">
            <a:spAutoFit/>
          </a:bodyPr>
          <a:lstStyle/>
          <a:p>
            <a:pPr algn="r"/>
            <a:r>
              <a:rPr lang="pt-BR" sz="1200" dirty="0"/>
              <a:t>Regras</a:t>
            </a:r>
          </a:p>
        </p:txBody>
      </p:sp>
      <p:sp>
        <p:nvSpPr>
          <p:cNvPr id="51" name="CaixaDeTexto 50">
            <a:extLst>
              <a:ext uri="{FF2B5EF4-FFF2-40B4-BE49-F238E27FC236}">
                <a16:creationId xmlns:a16="http://schemas.microsoft.com/office/drawing/2014/main" id="{DE6D9D7F-9A61-4C4C-F6B7-F364C7FE9EA3}"/>
              </a:ext>
            </a:extLst>
          </p:cNvPr>
          <p:cNvSpPr txBox="1"/>
          <p:nvPr/>
        </p:nvSpPr>
        <p:spPr>
          <a:xfrm>
            <a:off x="11209200" y="3047727"/>
            <a:ext cx="830868" cy="276999"/>
          </a:xfrm>
          <a:prstGeom prst="rect">
            <a:avLst/>
          </a:prstGeom>
          <a:noFill/>
        </p:spPr>
        <p:txBody>
          <a:bodyPr wrap="none" rtlCol="0">
            <a:spAutoFit/>
          </a:bodyPr>
          <a:lstStyle/>
          <a:p>
            <a:r>
              <a:rPr lang="pt-BR" sz="1200" dirty="0" err="1"/>
              <a:t>PayLoader</a:t>
            </a:r>
            <a:endParaRPr lang="pt-BR" sz="1200" dirty="0"/>
          </a:p>
        </p:txBody>
      </p:sp>
      <p:sp>
        <p:nvSpPr>
          <p:cNvPr id="52" name="CaixaDeTexto 51">
            <a:extLst>
              <a:ext uri="{FF2B5EF4-FFF2-40B4-BE49-F238E27FC236}">
                <a16:creationId xmlns:a16="http://schemas.microsoft.com/office/drawing/2014/main" id="{25AF59FF-596A-4693-9439-D6C017E711BD}"/>
              </a:ext>
            </a:extLst>
          </p:cNvPr>
          <p:cNvSpPr txBox="1"/>
          <p:nvPr/>
        </p:nvSpPr>
        <p:spPr>
          <a:xfrm>
            <a:off x="4483224" y="2072640"/>
            <a:ext cx="851836" cy="276999"/>
          </a:xfrm>
          <a:prstGeom prst="rect">
            <a:avLst/>
          </a:prstGeom>
          <a:noFill/>
        </p:spPr>
        <p:txBody>
          <a:bodyPr wrap="none" rtlCol="0">
            <a:spAutoFit/>
          </a:bodyPr>
          <a:lstStyle/>
          <a:p>
            <a:r>
              <a:rPr lang="pt-BR" sz="1200" dirty="0"/>
              <a:t>Light Trans</a:t>
            </a:r>
          </a:p>
        </p:txBody>
      </p:sp>
      <p:sp>
        <p:nvSpPr>
          <p:cNvPr id="53" name="CaixaDeTexto 52">
            <a:extLst>
              <a:ext uri="{FF2B5EF4-FFF2-40B4-BE49-F238E27FC236}">
                <a16:creationId xmlns:a16="http://schemas.microsoft.com/office/drawing/2014/main" id="{258C579B-5D60-014D-43C4-A8FA2EFA4B9F}"/>
              </a:ext>
            </a:extLst>
          </p:cNvPr>
          <p:cNvSpPr txBox="1"/>
          <p:nvPr/>
        </p:nvSpPr>
        <p:spPr>
          <a:xfrm>
            <a:off x="1763649" y="6587556"/>
            <a:ext cx="1615635" cy="276999"/>
          </a:xfrm>
          <a:prstGeom prst="rect">
            <a:avLst/>
          </a:prstGeom>
          <a:noFill/>
        </p:spPr>
        <p:txBody>
          <a:bodyPr wrap="none" rtlCol="0">
            <a:spAutoFit/>
          </a:bodyPr>
          <a:lstStyle/>
          <a:p>
            <a:r>
              <a:rPr lang="pt-BR" sz="1200" dirty="0"/>
              <a:t>Arquivo de Parâmetros</a:t>
            </a:r>
          </a:p>
        </p:txBody>
      </p:sp>
      <p:sp>
        <p:nvSpPr>
          <p:cNvPr id="54" name="CaixaDeTexto 53">
            <a:extLst>
              <a:ext uri="{FF2B5EF4-FFF2-40B4-BE49-F238E27FC236}">
                <a16:creationId xmlns:a16="http://schemas.microsoft.com/office/drawing/2014/main" id="{D5EB6236-0541-E6C4-613A-E557A2A5370B}"/>
              </a:ext>
            </a:extLst>
          </p:cNvPr>
          <p:cNvSpPr txBox="1"/>
          <p:nvPr/>
        </p:nvSpPr>
        <p:spPr>
          <a:xfrm>
            <a:off x="4995992" y="6570121"/>
            <a:ext cx="1428981" cy="276999"/>
          </a:xfrm>
          <a:prstGeom prst="rect">
            <a:avLst/>
          </a:prstGeom>
          <a:noFill/>
        </p:spPr>
        <p:txBody>
          <a:bodyPr wrap="none" rtlCol="0">
            <a:spAutoFit/>
          </a:bodyPr>
          <a:lstStyle/>
          <a:p>
            <a:r>
              <a:rPr lang="pt-BR" sz="1200" dirty="0"/>
              <a:t>Arquivo de Log </a:t>
            </a:r>
            <a:r>
              <a:rPr lang="pt-BR" sz="1200" dirty="0" err="1"/>
              <a:t>Proc</a:t>
            </a:r>
            <a:endParaRPr lang="pt-BR" sz="1200" dirty="0"/>
          </a:p>
        </p:txBody>
      </p:sp>
      <p:cxnSp>
        <p:nvCxnSpPr>
          <p:cNvPr id="55" name="Conector de Seta Reta 54">
            <a:extLst>
              <a:ext uri="{FF2B5EF4-FFF2-40B4-BE49-F238E27FC236}">
                <a16:creationId xmlns:a16="http://schemas.microsoft.com/office/drawing/2014/main" id="{6CDFC6EA-83B7-6297-6C89-587B3C85EB2D}"/>
              </a:ext>
            </a:extLst>
          </p:cNvPr>
          <p:cNvCxnSpPr>
            <a:cxnSpLocks/>
            <a:stCxn id="14" idx="2"/>
            <a:endCxn id="8" idx="0"/>
          </p:cNvCxnSpPr>
          <p:nvPr/>
        </p:nvCxnSpPr>
        <p:spPr>
          <a:xfrm flipH="1">
            <a:off x="4552648" y="3129218"/>
            <a:ext cx="2585722" cy="165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0687017B-494D-450B-6B3A-295CDAAE99A5}"/>
              </a:ext>
            </a:extLst>
          </p:cNvPr>
          <p:cNvCxnSpPr>
            <a:cxnSpLocks/>
            <a:stCxn id="15" idx="2"/>
            <a:endCxn id="8" idx="0"/>
          </p:cNvCxnSpPr>
          <p:nvPr/>
        </p:nvCxnSpPr>
        <p:spPr>
          <a:xfrm flipH="1">
            <a:off x="4552648" y="3129218"/>
            <a:ext cx="4965111" cy="165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8124A54B-F71A-B5F6-EA47-637003ED60AD}"/>
              </a:ext>
            </a:extLst>
          </p:cNvPr>
          <p:cNvCxnSpPr>
            <a:stCxn id="43" idx="2"/>
            <a:endCxn id="8" idx="0"/>
          </p:cNvCxnSpPr>
          <p:nvPr/>
        </p:nvCxnSpPr>
        <p:spPr>
          <a:xfrm flipH="1">
            <a:off x="4552648" y="3137821"/>
            <a:ext cx="7080766" cy="1642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2" descr="Data Factory | Microsoft Azure Color">
            <a:extLst>
              <a:ext uri="{FF2B5EF4-FFF2-40B4-BE49-F238E27FC236}">
                <a16:creationId xmlns:a16="http://schemas.microsoft.com/office/drawing/2014/main" id="{FD37ADF9-70C4-1C8A-2CA8-63AD7D7B0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671" y="1606442"/>
            <a:ext cx="329727" cy="32972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Data Factory | Microsoft Azure Color">
            <a:extLst>
              <a:ext uri="{FF2B5EF4-FFF2-40B4-BE49-F238E27FC236}">
                <a16:creationId xmlns:a16="http://schemas.microsoft.com/office/drawing/2014/main" id="{D79444FB-EEA7-B487-EBCC-962494B85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621" y="1598023"/>
            <a:ext cx="329727" cy="32972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Data Factory | Microsoft Azure Color">
            <a:extLst>
              <a:ext uri="{FF2B5EF4-FFF2-40B4-BE49-F238E27FC236}">
                <a16:creationId xmlns:a16="http://schemas.microsoft.com/office/drawing/2014/main" id="{A99A4668-1C94-49F0-ECEF-DF2E60E92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710" y="1597356"/>
            <a:ext cx="329727" cy="329727"/>
          </a:xfrm>
          <a:prstGeom prst="rect">
            <a:avLst/>
          </a:prstGeom>
          <a:noFill/>
          <a:extLst>
            <a:ext uri="{909E8E84-426E-40DD-AFC4-6F175D3DCCD1}">
              <a14:hiddenFill xmlns:a14="http://schemas.microsoft.com/office/drawing/2010/main">
                <a:solidFill>
                  <a:srgbClr val="FFFFFF"/>
                </a:solidFill>
              </a14:hiddenFill>
            </a:ext>
          </a:extLst>
        </p:spPr>
      </p:pic>
      <p:pic>
        <p:nvPicPr>
          <p:cNvPr id="61" name="Imagem 60" descr="Ícone&#10;&#10;Descrição gerada automaticamente">
            <a:extLst>
              <a:ext uri="{FF2B5EF4-FFF2-40B4-BE49-F238E27FC236}">
                <a16:creationId xmlns:a16="http://schemas.microsoft.com/office/drawing/2014/main" id="{1585911F-457B-5ABC-4014-EB9784A94926}"/>
              </a:ext>
            </a:extLst>
          </p:cNvPr>
          <p:cNvPicPr>
            <a:picLocks noChangeAspect="1"/>
          </p:cNvPicPr>
          <p:nvPr/>
        </p:nvPicPr>
        <p:blipFill rotWithShape="1">
          <a:blip r:embed="rId10">
            <a:extLst>
              <a:ext uri="{28A0092B-C50C-407E-A947-70E740481C1C}">
                <a14:useLocalDpi xmlns:a14="http://schemas.microsoft.com/office/drawing/2010/main" val="0"/>
              </a:ext>
            </a:extLst>
          </a:blip>
          <a:srcRect l="18845" t="1" r="19805" b="-2916"/>
          <a:stretch/>
        </p:blipFill>
        <p:spPr>
          <a:xfrm>
            <a:off x="100093" y="3248815"/>
            <a:ext cx="878692" cy="825450"/>
          </a:xfrm>
          <a:prstGeom prst="rect">
            <a:avLst/>
          </a:prstGeom>
        </p:spPr>
      </p:pic>
      <p:pic>
        <p:nvPicPr>
          <p:cNvPr id="62" name="Picture 36" descr="Portal de Telemetria">
            <a:extLst>
              <a:ext uri="{FF2B5EF4-FFF2-40B4-BE49-F238E27FC236}">
                <a16:creationId xmlns:a16="http://schemas.microsoft.com/office/drawing/2014/main" id="{4E7433A6-47B3-E0C3-D6BC-781B8CBD0D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549" y="397729"/>
            <a:ext cx="825449" cy="82544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8">
            <a:extLst>
              <a:ext uri="{FF2B5EF4-FFF2-40B4-BE49-F238E27FC236}">
                <a16:creationId xmlns:a16="http://schemas.microsoft.com/office/drawing/2014/main" id="{D2DC632D-DD6D-3F76-5255-0C60FA37BC94}"/>
              </a:ext>
            </a:extLst>
          </p:cNvPr>
          <p:cNvPicPr>
            <a:picLocks noChangeAspect="1"/>
          </p:cNvPicPr>
          <p:nvPr/>
        </p:nvPicPr>
        <p:blipFill>
          <a:blip r:embed="rId12"/>
          <a:stretch>
            <a:fillRect/>
          </a:stretch>
        </p:blipFill>
        <p:spPr>
          <a:xfrm>
            <a:off x="162918" y="4172592"/>
            <a:ext cx="791336" cy="791336"/>
          </a:xfrm>
          <a:prstGeom prst="rect">
            <a:avLst/>
          </a:prstGeom>
        </p:spPr>
      </p:pic>
      <p:cxnSp>
        <p:nvCxnSpPr>
          <p:cNvPr id="64" name="Conector de Seta Reta 63">
            <a:extLst>
              <a:ext uri="{FF2B5EF4-FFF2-40B4-BE49-F238E27FC236}">
                <a16:creationId xmlns:a16="http://schemas.microsoft.com/office/drawing/2014/main" id="{7C88CEA5-7B41-2E68-DBBC-B23DF9FAE85D}"/>
              </a:ext>
            </a:extLst>
          </p:cNvPr>
          <p:cNvCxnSpPr>
            <a:stCxn id="3" idx="1"/>
            <a:endCxn id="63" idx="3"/>
          </p:cNvCxnSpPr>
          <p:nvPr/>
        </p:nvCxnSpPr>
        <p:spPr>
          <a:xfrm flipH="1">
            <a:off x="954254" y="2714537"/>
            <a:ext cx="631939" cy="185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de Seta Reta 64">
            <a:extLst>
              <a:ext uri="{FF2B5EF4-FFF2-40B4-BE49-F238E27FC236}">
                <a16:creationId xmlns:a16="http://schemas.microsoft.com/office/drawing/2014/main" id="{AA7DA9AE-5FE8-7271-FE4A-B53C1F76F615}"/>
              </a:ext>
            </a:extLst>
          </p:cNvPr>
          <p:cNvCxnSpPr>
            <a:stCxn id="3" idx="1"/>
            <a:endCxn id="62" idx="3"/>
          </p:cNvCxnSpPr>
          <p:nvPr/>
        </p:nvCxnSpPr>
        <p:spPr>
          <a:xfrm flipH="1" flipV="1">
            <a:off x="936998" y="810454"/>
            <a:ext cx="649195" cy="1904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82EFCDCC-BB9B-7A99-3468-E6DD22018399}"/>
              </a:ext>
            </a:extLst>
          </p:cNvPr>
          <p:cNvCxnSpPr>
            <a:cxnSpLocks/>
            <a:stCxn id="3" idx="1"/>
            <a:endCxn id="68" idx="3"/>
          </p:cNvCxnSpPr>
          <p:nvPr/>
        </p:nvCxnSpPr>
        <p:spPr>
          <a:xfrm flipH="1" flipV="1">
            <a:off x="887816" y="1729251"/>
            <a:ext cx="698377" cy="985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02583147-D180-9DC0-06BB-38BF01BB8DBA}"/>
              </a:ext>
            </a:extLst>
          </p:cNvPr>
          <p:cNvCxnSpPr>
            <a:stCxn id="3" idx="1"/>
            <a:endCxn id="61" idx="3"/>
          </p:cNvCxnSpPr>
          <p:nvPr/>
        </p:nvCxnSpPr>
        <p:spPr>
          <a:xfrm flipH="1">
            <a:off x="978785" y="2714537"/>
            <a:ext cx="607408" cy="947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Picture 38" descr="ícone A aws em Aegis">
            <a:extLst>
              <a:ext uri="{FF2B5EF4-FFF2-40B4-BE49-F238E27FC236}">
                <a16:creationId xmlns:a16="http://schemas.microsoft.com/office/drawing/2014/main" id="{F39637B3-DADD-C7BC-B7A2-8A58032F34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093" y="1335389"/>
            <a:ext cx="787723" cy="787723"/>
          </a:xfrm>
          <a:prstGeom prst="rect">
            <a:avLst/>
          </a:prstGeom>
          <a:noFill/>
          <a:extLst>
            <a:ext uri="{909E8E84-426E-40DD-AFC4-6F175D3DCCD1}">
              <a14:hiddenFill xmlns:a14="http://schemas.microsoft.com/office/drawing/2010/main">
                <a:solidFill>
                  <a:srgbClr val="FFFFFF"/>
                </a:solidFill>
              </a14:hiddenFill>
            </a:ext>
          </a:extLst>
        </p:spPr>
      </p:pic>
      <p:sp>
        <p:nvSpPr>
          <p:cNvPr id="69" name="sketch line">
            <a:extLst>
              <a:ext uri="{FF2B5EF4-FFF2-40B4-BE49-F238E27FC236}">
                <a16:creationId xmlns:a16="http://schemas.microsoft.com/office/drawing/2014/main" id="{FA1A3881-B28E-738D-9CDD-8B8E3781C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94306" y="1002449"/>
            <a:ext cx="6381528" cy="85550"/>
          </a:xfrm>
          <a:custGeom>
            <a:avLst/>
            <a:gdLst>
              <a:gd name="connsiteX0" fmla="*/ 0 w 6381528"/>
              <a:gd name="connsiteY0" fmla="*/ 0 h 85550"/>
              <a:gd name="connsiteX1" fmla="*/ 638153 w 6381528"/>
              <a:gd name="connsiteY1" fmla="*/ 0 h 85550"/>
              <a:gd name="connsiteX2" fmla="*/ 1276306 w 6381528"/>
              <a:gd name="connsiteY2" fmla="*/ 0 h 85550"/>
              <a:gd name="connsiteX3" fmla="*/ 1914458 w 6381528"/>
              <a:gd name="connsiteY3" fmla="*/ 0 h 85550"/>
              <a:gd name="connsiteX4" fmla="*/ 2680242 w 6381528"/>
              <a:gd name="connsiteY4" fmla="*/ 0 h 85550"/>
              <a:gd name="connsiteX5" fmla="*/ 3382210 w 6381528"/>
              <a:gd name="connsiteY5" fmla="*/ 0 h 85550"/>
              <a:gd name="connsiteX6" fmla="*/ 3828917 w 6381528"/>
              <a:gd name="connsiteY6" fmla="*/ 0 h 85550"/>
              <a:gd name="connsiteX7" fmla="*/ 4403254 w 6381528"/>
              <a:gd name="connsiteY7" fmla="*/ 0 h 85550"/>
              <a:gd name="connsiteX8" fmla="*/ 5169038 w 6381528"/>
              <a:gd name="connsiteY8" fmla="*/ 0 h 85550"/>
              <a:gd name="connsiteX9" fmla="*/ 5807190 w 6381528"/>
              <a:gd name="connsiteY9" fmla="*/ 0 h 85550"/>
              <a:gd name="connsiteX10" fmla="*/ 6381528 w 6381528"/>
              <a:gd name="connsiteY10" fmla="*/ 0 h 85550"/>
              <a:gd name="connsiteX11" fmla="*/ 6381528 w 6381528"/>
              <a:gd name="connsiteY11" fmla="*/ 85550 h 85550"/>
              <a:gd name="connsiteX12" fmla="*/ 5871006 w 6381528"/>
              <a:gd name="connsiteY12" fmla="*/ 85550 h 85550"/>
              <a:gd name="connsiteX13" fmla="*/ 5105222 w 6381528"/>
              <a:gd name="connsiteY13" fmla="*/ 85550 h 85550"/>
              <a:gd name="connsiteX14" fmla="*/ 4594700 w 6381528"/>
              <a:gd name="connsiteY14" fmla="*/ 85550 h 85550"/>
              <a:gd name="connsiteX15" fmla="*/ 4147993 w 6381528"/>
              <a:gd name="connsiteY15" fmla="*/ 85550 h 85550"/>
              <a:gd name="connsiteX16" fmla="*/ 3701286 w 6381528"/>
              <a:gd name="connsiteY16" fmla="*/ 85550 h 85550"/>
              <a:gd name="connsiteX17" fmla="*/ 2999318 w 6381528"/>
              <a:gd name="connsiteY17" fmla="*/ 85550 h 85550"/>
              <a:gd name="connsiteX18" fmla="*/ 2552611 w 6381528"/>
              <a:gd name="connsiteY18" fmla="*/ 85550 h 85550"/>
              <a:gd name="connsiteX19" fmla="*/ 1914458 w 6381528"/>
              <a:gd name="connsiteY19" fmla="*/ 85550 h 85550"/>
              <a:gd name="connsiteX20" fmla="*/ 1403936 w 6381528"/>
              <a:gd name="connsiteY20" fmla="*/ 85550 h 85550"/>
              <a:gd name="connsiteX21" fmla="*/ 765783 w 6381528"/>
              <a:gd name="connsiteY21" fmla="*/ 85550 h 85550"/>
              <a:gd name="connsiteX22" fmla="*/ 0 w 6381528"/>
              <a:gd name="connsiteY22" fmla="*/ 85550 h 85550"/>
              <a:gd name="connsiteX23" fmla="*/ 0 w 6381528"/>
              <a:gd name="connsiteY23" fmla="*/ 0 h 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81528" h="85550" fill="none" extrusionOk="0">
                <a:moveTo>
                  <a:pt x="0" y="0"/>
                </a:moveTo>
                <a:cubicBezTo>
                  <a:pt x="265003" y="15029"/>
                  <a:pt x="502251" y="-27047"/>
                  <a:pt x="638153" y="0"/>
                </a:cubicBezTo>
                <a:cubicBezTo>
                  <a:pt x="774055" y="27047"/>
                  <a:pt x="985252" y="-21120"/>
                  <a:pt x="1276306" y="0"/>
                </a:cubicBezTo>
                <a:cubicBezTo>
                  <a:pt x="1567360" y="21120"/>
                  <a:pt x="1766501" y="14899"/>
                  <a:pt x="1914458" y="0"/>
                </a:cubicBezTo>
                <a:cubicBezTo>
                  <a:pt x="2062415" y="-14899"/>
                  <a:pt x="2306417" y="-17141"/>
                  <a:pt x="2680242" y="0"/>
                </a:cubicBezTo>
                <a:cubicBezTo>
                  <a:pt x="3054067" y="17141"/>
                  <a:pt x="3080114" y="34742"/>
                  <a:pt x="3382210" y="0"/>
                </a:cubicBezTo>
                <a:cubicBezTo>
                  <a:pt x="3684306" y="-34742"/>
                  <a:pt x="3629378" y="10777"/>
                  <a:pt x="3828917" y="0"/>
                </a:cubicBezTo>
                <a:cubicBezTo>
                  <a:pt x="4028456" y="-10777"/>
                  <a:pt x="4238803" y="15014"/>
                  <a:pt x="4403254" y="0"/>
                </a:cubicBezTo>
                <a:cubicBezTo>
                  <a:pt x="4567705" y="-15014"/>
                  <a:pt x="4988280" y="25873"/>
                  <a:pt x="5169038" y="0"/>
                </a:cubicBezTo>
                <a:cubicBezTo>
                  <a:pt x="5349796" y="-25873"/>
                  <a:pt x="5562581" y="9944"/>
                  <a:pt x="5807190" y="0"/>
                </a:cubicBezTo>
                <a:cubicBezTo>
                  <a:pt x="6051799" y="-9944"/>
                  <a:pt x="6199033" y="-13703"/>
                  <a:pt x="6381528" y="0"/>
                </a:cubicBezTo>
                <a:cubicBezTo>
                  <a:pt x="6382806" y="32830"/>
                  <a:pt x="6377556" y="45288"/>
                  <a:pt x="6381528" y="85550"/>
                </a:cubicBezTo>
                <a:cubicBezTo>
                  <a:pt x="6153659" y="90231"/>
                  <a:pt x="6106349" y="82671"/>
                  <a:pt x="5871006" y="85550"/>
                </a:cubicBezTo>
                <a:cubicBezTo>
                  <a:pt x="5635663" y="88429"/>
                  <a:pt x="5457340" y="79290"/>
                  <a:pt x="5105222" y="85550"/>
                </a:cubicBezTo>
                <a:cubicBezTo>
                  <a:pt x="4753104" y="91810"/>
                  <a:pt x="4730512" y="93526"/>
                  <a:pt x="4594700" y="85550"/>
                </a:cubicBezTo>
                <a:cubicBezTo>
                  <a:pt x="4458888" y="77574"/>
                  <a:pt x="4317432" y="66801"/>
                  <a:pt x="4147993" y="85550"/>
                </a:cubicBezTo>
                <a:cubicBezTo>
                  <a:pt x="3978554" y="104299"/>
                  <a:pt x="3881055" y="70255"/>
                  <a:pt x="3701286" y="85550"/>
                </a:cubicBezTo>
                <a:cubicBezTo>
                  <a:pt x="3521517" y="100845"/>
                  <a:pt x="3210471" y="103856"/>
                  <a:pt x="2999318" y="85550"/>
                </a:cubicBezTo>
                <a:cubicBezTo>
                  <a:pt x="2788165" y="67244"/>
                  <a:pt x="2708180" y="77646"/>
                  <a:pt x="2552611" y="85550"/>
                </a:cubicBezTo>
                <a:cubicBezTo>
                  <a:pt x="2397042" y="93454"/>
                  <a:pt x="2119687" y="83541"/>
                  <a:pt x="1914458" y="85550"/>
                </a:cubicBezTo>
                <a:cubicBezTo>
                  <a:pt x="1709229" y="87559"/>
                  <a:pt x="1611931" y="97196"/>
                  <a:pt x="1403936" y="85550"/>
                </a:cubicBezTo>
                <a:cubicBezTo>
                  <a:pt x="1195941" y="73904"/>
                  <a:pt x="1000224" y="83554"/>
                  <a:pt x="765783" y="85550"/>
                </a:cubicBezTo>
                <a:cubicBezTo>
                  <a:pt x="531342" y="87546"/>
                  <a:pt x="187249" y="91846"/>
                  <a:pt x="0" y="85550"/>
                </a:cubicBezTo>
                <a:cubicBezTo>
                  <a:pt x="2251" y="62090"/>
                  <a:pt x="-2526" y="26736"/>
                  <a:pt x="0" y="0"/>
                </a:cubicBezTo>
                <a:close/>
              </a:path>
              <a:path w="6381528" h="85550" stroke="0" extrusionOk="0">
                <a:moveTo>
                  <a:pt x="0" y="0"/>
                </a:moveTo>
                <a:cubicBezTo>
                  <a:pt x="221834" y="-22446"/>
                  <a:pt x="369040" y="21155"/>
                  <a:pt x="574338" y="0"/>
                </a:cubicBezTo>
                <a:cubicBezTo>
                  <a:pt x="779636" y="-21155"/>
                  <a:pt x="899519" y="-3169"/>
                  <a:pt x="1021044" y="0"/>
                </a:cubicBezTo>
                <a:cubicBezTo>
                  <a:pt x="1142569" y="3169"/>
                  <a:pt x="1616772" y="-28075"/>
                  <a:pt x="1786828" y="0"/>
                </a:cubicBezTo>
                <a:cubicBezTo>
                  <a:pt x="1956884" y="28075"/>
                  <a:pt x="2135900" y="-21572"/>
                  <a:pt x="2361165" y="0"/>
                </a:cubicBezTo>
                <a:cubicBezTo>
                  <a:pt x="2586430" y="21572"/>
                  <a:pt x="2789529" y="20443"/>
                  <a:pt x="2935503" y="0"/>
                </a:cubicBezTo>
                <a:cubicBezTo>
                  <a:pt x="3081477" y="-20443"/>
                  <a:pt x="3434428" y="5071"/>
                  <a:pt x="3701286" y="0"/>
                </a:cubicBezTo>
                <a:cubicBezTo>
                  <a:pt x="3968144" y="-5071"/>
                  <a:pt x="4035650" y="-18959"/>
                  <a:pt x="4211808" y="0"/>
                </a:cubicBezTo>
                <a:cubicBezTo>
                  <a:pt x="4387966" y="18959"/>
                  <a:pt x="4714770" y="22839"/>
                  <a:pt x="4977592" y="0"/>
                </a:cubicBezTo>
                <a:cubicBezTo>
                  <a:pt x="5240414" y="-22839"/>
                  <a:pt x="5438265" y="-13379"/>
                  <a:pt x="5743375" y="0"/>
                </a:cubicBezTo>
                <a:cubicBezTo>
                  <a:pt x="6048485" y="13379"/>
                  <a:pt x="6116490" y="-22126"/>
                  <a:pt x="6381528" y="0"/>
                </a:cubicBezTo>
                <a:cubicBezTo>
                  <a:pt x="6384487" y="39625"/>
                  <a:pt x="6385640" y="50475"/>
                  <a:pt x="6381528" y="85550"/>
                </a:cubicBezTo>
                <a:cubicBezTo>
                  <a:pt x="6083452" y="69137"/>
                  <a:pt x="5828399" y="107507"/>
                  <a:pt x="5679560" y="85550"/>
                </a:cubicBezTo>
                <a:cubicBezTo>
                  <a:pt x="5530721" y="63593"/>
                  <a:pt x="5075877" y="113406"/>
                  <a:pt x="4913777" y="85550"/>
                </a:cubicBezTo>
                <a:cubicBezTo>
                  <a:pt x="4751677" y="57694"/>
                  <a:pt x="4435302" y="114785"/>
                  <a:pt x="4147993" y="85550"/>
                </a:cubicBezTo>
                <a:cubicBezTo>
                  <a:pt x="3860684" y="56315"/>
                  <a:pt x="3811394" y="77283"/>
                  <a:pt x="3637471" y="85550"/>
                </a:cubicBezTo>
                <a:cubicBezTo>
                  <a:pt x="3463548" y="93817"/>
                  <a:pt x="3198643" y="93305"/>
                  <a:pt x="2999318" y="85550"/>
                </a:cubicBezTo>
                <a:cubicBezTo>
                  <a:pt x="2799993" y="77795"/>
                  <a:pt x="2475670" y="95442"/>
                  <a:pt x="2233535" y="85550"/>
                </a:cubicBezTo>
                <a:cubicBezTo>
                  <a:pt x="1991400" y="75658"/>
                  <a:pt x="1731101" y="90225"/>
                  <a:pt x="1595382" y="85550"/>
                </a:cubicBezTo>
                <a:cubicBezTo>
                  <a:pt x="1459663" y="80875"/>
                  <a:pt x="1261089" y="88141"/>
                  <a:pt x="1148675" y="85550"/>
                </a:cubicBezTo>
                <a:cubicBezTo>
                  <a:pt x="1036261" y="82959"/>
                  <a:pt x="820242" y="91773"/>
                  <a:pt x="638153" y="85550"/>
                </a:cubicBezTo>
                <a:cubicBezTo>
                  <a:pt x="456064" y="79327"/>
                  <a:pt x="195914" y="68718"/>
                  <a:pt x="0" y="85550"/>
                </a:cubicBezTo>
                <a:cubicBezTo>
                  <a:pt x="-1311" y="52116"/>
                  <a:pt x="-3579" y="32348"/>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aixaDeTexto 69">
            <a:extLst>
              <a:ext uri="{FF2B5EF4-FFF2-40B4-BE49-F238E27FC236}">
                <a16:creationId xmlns:a16="http://schemas.microsoft.com/office/drawing/2014/main" id="{90064A9D-56C1-D157-F73F-38C004A1263D}"/>
              </a:ext>
            </a:extLst>
          </p:cNvPr>
          <p:cNvSpPr txBox="1"/>
          <p:nvPr/>
        </p:nvSpPr>
        <p:spPr>
          <a:xfrm>
            <a:off x="2598425" y="258925"/>
            <a:ext cx="6463372" cy="584775"/>
          </a:xfrm>
          <a:prstGeom prst="rect">
            <a:avLst/>
          </a:prstGeom>
          <a:noFill/>
        </p:spPr>
        <p:txBody>
          <a:bodyPr wrap="none" rtlCol="0">
            <a:spAutoFit/>
          </a:bodyPr>
          <a:lstStyle/>
          <a:p>
            <a:r>
              <a:rPr lang="pt-BR" sz="3200" dirty="0"/>
              <a:t>MODELO PROPOSTO A SER APLICADO</a:t>
            </a:r>
          </a:p>
        </p:txBody>
      </p:sp>
      <p:cxnSp>
        <p:nvCxnSpPr>
          <p:cNvPr id="71" name="Conector de Seta Reta 70">
            <a:extLst>
              <a:ext uri="{FF2B5EF4-FFF2-40B4-BE49-F238E27FC236}">
                <a16:creationId xmlns:a16="http://schemas.microsoft.com/office/drawing/2014/main" id="{67311997-5F6F-67BF-749C-8F4B6797D41F}"/>
              </a:ext>
            </a:extLst>
          </p:cNvPr>
          <p:cNvCxnSpPr>
            <a:stCxn id="3" idx="2"/>
            <a:endCxn id="7" idx="0"/>
          </p:cNvCxnSpPr>
          <p:nvPr/>
        </p:nvCxnSpPr>
        <p:spPr>
          <a:xfrm>
            <a:off x="1981861" y="3110205"/>
            <a:ext cx="1440985" cy="1670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tângulo 71">
            <a:extLst>
              <a:ext uri="{FF2B5EF4-FFF2-40B4-BE49-F238E27FC236}">
                <a16:creationId xmlns:a16="http://schemas.microsoft.com/office/drawing/2014/main" id="{3508E4B1-071C-8527-23C3-11B3CF1545F2}"/>
              </a:ext>
            </a:extLst>
          </p:cNvPr>
          <p:cNvSpPr/>
          <p:nvPr/>
        </p:nvSpPr>
        <p:spPr>
          <a:xfrm>
            <a:off x="1439736" y="1833526"/>
            <a:ext cx="1060110" cy="2164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t>
            </a:r>
          </a:p>
        </p:txBody>
      </p:sp>
      <p:sp>
        <p:nvSpPr>
          <p:cNvPr id="73" name="CaixaDeTexto 72">
            <a:extLst>
              <a:ext uri="{FF2B5EF4-FFF2-40B4-BE49-F238E27FC236}">
                <a16:creationId xmlns:a16="http://schemas.microsoft.com/office/drawing/2014/main" id="{72CE8372-3F88-D9C9-FF73-C70EF38FEC7B}"/>
              </a:ext>
            </a:extLst>
          </p:cNvPr>
          <p:cNvSpPr txBox="1"/>
          <p:nvPr/>
        </p:nvSpPr>
        <p:spPr>
          <a:xfrm>
            <a:off x="3072780" y="1597356"/>
            <a:ext cx="1014445" cy="276999"/>
          </a:xfrm>
          <a:prstGeom prst="rect">
            <a:avLst/>
          </a:prstGeom>
          <a:noFill/>
        </p:spPr>
        <p:txBody>
          <a:bodyPr wrap="none" rtlCol="0">
            <a:spAutoFit/>
          </a:bodyPr>
          <a:lstStyle/>
          <a:p>
            <a:r>
              <a:rPr lang="pt-BR" sz="1200" dirty="0"/>
              <a:t>Landing Zone</a:t>
            </a:r>
          </a:p>
        </p:txBody>
      </p:sp>
      <p:sp>
        <p:nvSpPr>
          <p:cNvPr id="74" name="CaixaDeTexto 73">
            <a:extLst>
              <a:ext uri="{FF2B5EF4-FFF2-40B4-BE49-F238E27FC236}">
                <a16:creationId xmlns:a16="http://schemas.microsoft.com/office/drawing/2014/main" id="{8C44B7E5-8B49-B4A9-F49C-CE495B719EAC}"/>
              </a:ext>
            </a:extLst>
          </p:cNvPr>
          <p:cNvSpPr txBox="1"/>
          <p:nvPr/>
        </p:nvSpPr>
        <p:spPr>
          <a:xfrm>
            <a:off x="1847361" y="1582526"/>
            <a:ext cx="758734" cy="276999"/>
          </a:xfrm>
          <a:prstGeom prst="rect">
            <a:avLst/>
          </a:prstGeom>
          <a:noFill/>
        </p:spPr>
        <p:txBody>
          <a:bodyPr wrap="none" rtlCol="0">
            <a:spAutoFit/>
          </a:bodyPr>
          <a:lstStyle/>
          <a:p>
            <a:r>
              <a:rPr lang="pt-BR" sz="1200" dirty="0" err="1"/>
              <a:t>Ingestion</a:t>
            </a:r>
            <a:endParaRPr lang="pt-BR" sz="1200" dirty="0"/>
          </a:p>
        </p:txBody>
      </p:sp>
      <p:pic>
        <p:nvPicPr>
          <p:cNvPr id="75" name="Imagem 74" descr="Ícone&#10;&#10;Descrição gerada automaticamente">
            <a:extLst>
              <a:ext uri="{FF2B5EF4-FFF2-40B4-BE49-F238E27FC236}">
                <a16:creationId xmlns:a16="http://schemas.microsoft.com/office/drawing/2014/main" id="{41307236-FF84-61AC-1579-DBD989FD59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26760" y="616632"/>
            <a:ext cx="813041" cy="842472"/>
          </a:xfrm>
          <a:prstGeom prst="rect">
            <a:avLst/>
          </a:prstGeom>
        </p:spPr>
      </p:pic>
      <p:cxnSp>
        <p:nvCxnSpPr>
          <p:cNvPr id="76" name="Conector de Seta Reta 75">
            <a:extLst>
              <a:ext uri="{FF2B5EF4-FFF2-40B4-BE49-F238E27FC236}">
                <a16:creationId xmlns:a16="http://schemas.microsoft.com/office/drawing/2014/main" id="{B683BE75-3EEC-7219-38FC-0E7CFBB6503A}"/>
              </a:ext>
            </a:extLst>
          </p:cNvPr>
          <p:cNvCxnSpPr>
            <a:stCxn id="3" idx="1"/>
          </p:cNvCxnSpPr>
          <p:nvPr/>
        </p:nvCxnSpPr>
        <p:spPr>
          <a:xfrm flipH="1">
            <a:off x="953797" y="2714537"/>
            <a:ext cx="632396" cy="2707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7" name="Picture 12" descr="Arquivos PSD, vetores e gráficos de file server gratuitos">
            <a:extLst>
              <a:ext uri="{FF2B5EF4-FFF2-40B4-BE49-F238E27FC236}">
                <a16:creationId xmlns:a16="http://schemas.microsoft.com/office/drawing/2014/main" id="{25A7C257-B3A4-880C-77D6-126EF2ACBA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303" y="5049622"/>
            <a:ext cx="752332" cy="867149"/>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ector: Angulado 77">
            <a:extLst>
              <a:ext uri="{FF2B5EF4-FFF2-40B4-BE49-F238E27FC236}">
                <a16:creationId xmlns:a16="http://schemas.microsoft.com/office/drawing/2014/main" id="{43E7CEC5-CB26-1CC3-33EA-B2CC47E0949A}"/>
              </a:ext>
            </a:extLst>
          </p:cNvPr>
          <p:cNvCxnSpPr>
            <a:stCxn id="7" idx="1"/>
            <a:endCxn id="19" idx="1"/>
          </p:cNvCxnSpPr>
          <p:nvPr/>
        </p:nvCxnSpPr>
        <p:spPr>
          <a:xfrm rot="10800000" flipV="1">
            <a:off x="2187781" y="5175876"/>
            <a:ext cx="839397" cy="1097644"/>
          </a:xfrm>
          <a:prstGeom prst="bentConnector3">
            <a:avLst>
              <a:gd name="adj1" fmla="val 1272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ector: Angulado 78">
            <a:extLst>
              <a:ext uri="{FF2B5EF4-FFF2-40B4-BE49-F238E27FC236}">
                <a16:creationId xmlns:a16="http://schemas.microsoft.com/office/drawing/2014/main" id="{E18E9805-3C90-B355-E8A3-4E063BC6201C}"/>
              </a:ext>
            </a:extLst>
          </p:cNvPr>
          <p:cNvCxnSpPr>
            <a:stCxn id="8" idx="3"/>
            <a:endCxn id="20" idx="3"/>
          </p:cNvCxnSpPr>
          <p:nvPr/>
        </p:nvCxnSpPr>
        <p:spPr>
          <a:xfrm>
            <a:off x="4948316" y="5175876"/>
            <a:ext cx="1130959" cy="1076767"/>
          </a:xfrm>
          <a:prstGeom prst="bentConnector3">
            <a:avLst>
              <a:gd name="adj1" fmla="val 120213"/>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CaixaDeTexto 79">
            <a:extLst>
              <a:ext uri="{FF2B5EF4-FFF2-40B4-BE49-F238E27FC236}">
                <a16:creationId xmlns:a16="http://schemas.microsoft.com/office/drawing/2014/main" id="{FFB1F41D-EFCE-A4A1-B972-15B9A006BDCC}"/>
              </a:ext>
            </a:extLst>
          </p:cNvPr>
          <p:cNvSpPr txBox="1"/>
          <p:nvPr/>
        </p:nvSpPr>
        <p:spPr>
          <a:xfrm>
            <a:off x="9066264" y="5413989"/>
            <a:ext cx="2993729" cy="1015663"/>
          </a:xfrm>
          <a:prstGeom prst="rect">
            <a:avLst/>
          </a:prstGeom>
          <a:noFill/>
          <a:ln>
            <a:solidFill>
              <a:schemeClr val="accent1"/>
            </a:solidFill>
          </a:ln>
        </p:spPr>
        <p:txBody>
          <a:bodyPr wrap="square" rtlCol="0">
            <a:spAutoFit/>
          </a:bodyPr>
          <a:lstStyle/>
          <a:p>
            <a:r>
              <a:rPr lang="pt-BR" sz="1200" dirty="0"/>
              <a:t>1 – Consumo no SAP pode ser no SAP ECC via SAP </a:t>
            </a:r>
            <a:r>
              <a:rPr lang="pt-BR" sz="1200" dirty="0" err="1"/>
              <a:t>Table</a:t>
            </a:r>
            <a:r>
              <a:rPr lang="pt-BR" sz="1200" dirty="0"/>
              <a:t> ou no SÃO BW via </a:t>
            </a:r>
            <a:r>
              <a:rPr lang="pt-BR" sz="1200" dirty="0" err="1"/>
              <a:t>OpenHub</a:t>
            </a:r>
            <a:r>
              <a:rPr lang="pt-BR" sz="1200" dirty="0"/>
              <a:t> </a:t>
            </a:r>
            <a:r>
              <a:rPr lang="pt-BR" sz="1200" dirty="0" err="1"/>
              <a:t>Table</a:t>
            </a:r>
            <a:endParaRPr lang="pt-BR" sz="1200" dirty="0"/>
          </a:p>
          <a:p>
            <a:r>
              <a:rPr lang="pt-BR" sz="1200" dirty="0"/>
              <a:t>2 – File Server consiste em servidor que possuem arquivos gerados pelo SAP BW ou disponibilizados por outras áreas</a:t>
            </a:r>
          </a:p>
        </p:txBody>
      </p:sp>
      <p:sp>
        <p:nvSpPr>
          <p:cNvPr id="81" name="CaixaDeTexto 80">
            <a:extLst>
              <a:ext uri="{FF2B5EF4-FFF2-40B4-BE49-F238E27FC236}">
                <a16:creationId xmlns:a16="http://schemas.microsoft.com/office/drawing/2014/main" id="{EC1DCB99-FAD8-A455-E903-C996C1165D77}"/>
              </a:ext>
            </a:extLst>
          </p:cNvPr>
          <p:cNvSpPr txBox="1"/>
          <p:nvPr/>
        </p:nvSpPr>
        <p:spPr>
          <a:xfrm>
            <a:off x="10979695" y="5134645"/>
            <a:ext cx="1079719" cy="276999"/>
          </a:xfrm>
          <a:prstGeom prst="rect">
            <a:avLst/>
          </a:prstGeom>
          <a:solidFill>
            <a:srgbClr val="FF0000"/>
          </a:solidFill>
          <a:ln>
            <a:solidFill>
              <a:srgbClr val="FF0000"/>
            </a:solidFill>
          </a:ln>
        </p:spPr>
        <p:txBody>
          <a:bodyPr wrap="none" rtlCol="0">
            <a:spAutoFit/>
          </a:bodyPr>
          <a:lstStyle/>
          <a:p>
            <a:r>
              <a:rPr lang="pt-BR" sz="1200" dirty="0">
                <a:solidFill>
                  <a:schemeClr val="bg1"/>
                </a:solidFill>
                <a:highlight>
                  <a:srgbClr val="FF0000"/>
                </a:highlight>
              </a:rPr>
              <a:t>OBSERVAÇÃO:</a:t>
            </a:r>
          </a:p>
        </p:txBody>
      </p:sp>
    </p:spTree>
    <p:extLst>
      <p:ext uri="{BB962C8B-B14F-4D97-AF65-F5344CB8AC3E}">
        <p14:creationId xmlns:p14="http://schemas.microsoft.com/office/powerpoint/2010/main" val="22153881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6B16-B3EA-D260-E6ED-20F876BBC2E0}"/>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0FF08689-C968-5A90-6E16-E20A8D13C931}"/>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8C0C0B5E-DD97-6C05-6787-333FFE65B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7D4797F8-2CF2-390B-BD59-11094FC3F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716C771-58D4-B6DD-0FF0-B33FFEC3E1DA}"/>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5846026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EF616-5AB3-1800-65D7-A3ED488778A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9BE6931-D26C-A2C4-8CD2-A7944ECFFF5F}"/>
              </a:ext>
            </a:extLst>
          </p:cNvPr>
          <p:cNvSpPr txBox="1"/>
          <p:nvPr/>
        </p:nvSpPr>
        <p:spPr>
          <a:xfrm>
            <a:off x="1209822" y="1073436"/>
            <a:ext cx="958200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11</a:t>
            </a:r>
          </a:p>
        </p:txBody>
      </p:sp>
      <p:pic>
        <p:nvPicPr>
          <p:cNvPr id="4" name="Imagem 3" descr="Uma imagem contendo Ícone&#10;&#10;Descrição gerada automaticamente">
            <a:extLst>
              <a:ext uri="{FF2B5EF4-FFF2-40B4-BE49-F238E27FC236}">
                <a16:creationId xmlns:a16="http://schemas.microsoft.com/office/drawing/2014/main" id="{412BEFA9-3BEE-E8DF-9A83-F5D028F39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9C0BD989-6652-9E0D-717F-594783931259}"/>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389657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Mão na massa!!!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pic>
        <p:nvPicPr>
          <p:cNvPr id="2050" name="Picture 2" descr="mão-na-massa - Mais Aprendizagem">
            <a:extLst>
              <a:ext uri="{FF2B5EF4-FFF2-40B4-BE49-F238E27FC236}">
                <a16:creationId xmlns:a16="http://schemas.microsoft.com/office/drawing/2014/main" id="{788D79F6-E502-4B47-67DE-14251DA6D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607" y="1551034"/>
            <a:ext cx="6794785" cy="4744963"/>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Rodapé 3">
            <a:extLst>
              <a:ext uri="{FF2B5EF4-FFF2-40B4-BE49-F238E27FC236}">
                <a16:creationId xmlns:a16="http://schemas.microsoft.com/office/drawing/2014/main" id="{CEF4C2F7-B0EC-B535-EAF6-8AA928CC74CF}"/>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7401433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AA434-4B4D-6A10-16A6-D9539FD76B77}"/>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DAB2B2A4-6598-B088-67EF-F11DCB8BE1E5}"/>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24BEA98-8557-D2B5-3331-4A60FA03A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CC8409DE-10A5-5C27-E8D6-AA729C112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C85CA111-BED9-C753-6D44-F191F1F6A281}"/>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6573404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4A9EC-FE9D-959F-D7B2-8A9C6BF36307}"/>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A370665-0862-9BCB-232A-0D4101426FC0}"/>
              </a:ext>
            </a:extLst>
          </p:cNvPr>
          <p:cNvSpPr txBox="1"/>
          <p:nvPr/>
        </p:nvSpPr>
        <p:spPr>
          <a:xfrm>
            <a:off x="1209822" y="1073436"/>
            <a:ext cx="958200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12</a:t>
            </a:r>
          </a:p>
        </p:txBody>
      </p:sp>
      <p:pic>
        <p:nvPicPr>
          <p:cNvPr id="4" name="Imagem 3" descr="Uma imagem contendo Ícone&#10;&#10;Descrição gerada automaticamente">
            <a:extLst>
              <a:ext uri="{FF2B5EF4-FFF2-40B4-BE49-F238E27FC236}">
                <a16:creationId xmlns:a16="http://schemas.microsoft.com/office/drawing/2014/main" id="{7F911885-A91C-B3BF-9B58-B1ED8135C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7F72E36F-3F41-338A-13D9-4D1BFF592C9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5425365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7AF0D-2176-6CDA-70F9-7462885DAF84}"/>
            </a:ext>
          </a:extLst>
        </p:cNvPr>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A66E141-AC05-EB08-FD6F-2BCB2C857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24DCE99-B133-3611-A2B7-CC5FC2B785FC}"/>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A8542442-98FD-CE7C-BD36-EF4DF104414C}"/>
              </a:ext>
            </a:extLst>
          </p:cNvPr>
          <p:cNvSpPr txBox="1"/>
          <p:nvPr/>
        </p:nvSpPr>
        <p:spPr>
          <a:xfrm>
            <a:off x="0" y="2028616"/>
            <a:ext cx="11655876" cy="2800767"/>
          </a:xfrm>
          <a:prstGeom prst="rect">
            <a:avLst/>
          </a:prstGeom>
          <a:noFill/>
        </p:spPr>
        <p:txBody>
          <a:bodyPr wrap="square" rtlCol="0">
            <a:spAutoFit/>
          </a:bodyPr>
          <a:lstStyle/>
          <a:p>
            <a:pPr algn="ctr"/>
            <a:r>
              <a:rPr lang="pt-BR" sz="8800" dirty="0">
                <a:solidFill>
                  <a:schemeClr val="accent1"/>
                </a:solidFill>
                <a:latin typeface="Impact" panose="020B0806030902050204" pitchFamily="34" charset="0"/>
              </a:rPr>
              <a:t>Análise Exploratória de dados e KPI</a:t>
            </a:r>
            <a:endParaRPr lang="en-US" sz="8800" dirty="0">
              <a:solidFill>
                <a:schemeClr val="accent1"/>
              </a:solidFill>
              <a:latin typeface="Impact" panose="020B0806030902050204" pitchFamily="34" charset="0"/>
            </a:endParaRPr>
          </a:p>
        </p:txBody>
      </p:sp>
    </p:spTree>
    <p:extLst>
      <p:ext uri="{BB962C8B-B14F-4D97-AF65-F5344CB8AC3E}">
        <p14:creationId xmlns:p14="http://schemas.microsoft.com/office/powerpoint/2010/main" val="1251593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C9EA0-D801-FACF-ED2F-A516BB42FC89}"/>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5407FD83-9AA0-E32C-2740-162FAA36527A}"/>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59D14C56-83E7-421B-1B9D-D95D69139E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B65BC9C9-1880-CB5B-7C28-5B467BF81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DD5973F2-548C-B3E4-B522-23A9A5AEF9D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7973954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4B3AB-0430-E2D8-9B9B-5802F95FBCD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8649978-54DA-C765-E836-DB884F2BC103}"/>
              </a:ext>
            </a:extLst>
          </p:cNvPr>
          <p:cNvSpPr txBox="1"/>
          <p:nvPr/>
        </p:nvSpPr>
        <p:spPr>
          <a:xfrm>
            <a:off x="1209822" y="1073436"/>
            <a:ext cx="958200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13</a:t>
            </a:r>
          </a:p>
        </p:txBody>
      </p:sp>
      <p:pic>
        <p:nvPicPr>
          <p:cNvPr id="4" name="Imagem 3" descr="Uma imagem contendo Ícone&#10;&#10;Descrição gerada automaticamente">
            <a:extLst>
              <a:ext uri="{FF2B5EF4-FFF2-40B4-BE49-F238E27FC236}">
                <a16:creationId xmlns:a16="http://schemas.microsoft.com/office/drawing/2014/main" id="{9F061BB8-54C2-05A3-E8C2-CFF283743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BF9A829A-30BC-9591-E397-8590D30EE57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30677426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820B2-B654-213F-B13C-6FDED42CF91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7291182-7863-DC77-FCA3-E20899DE6ACA}"/>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Databricks</a:t>
            </a:r>
          </a:p>
        </p:txBody>
      </p:sp>
      <p:sp>
        <p:nvSpPr>
          <p:cNvPr id="3" name="sketchy line">
            <a:extLst>
              <a:ext uri="{FF2B5EF4-FFF2-40B4-BE49-F238E27FC236}">
                <a16:creationId xmlns:a16="http://schemas.microsoft.com/office/drawing/2014/main" id="{82712C81-6924-FA85-5925-1685591DA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4B251255-0E54-8B75-C33A-DE7B2686D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4034FAD6-36B2-2818-E551-5D265F3932B1}"/>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026" name="Picture 2" descr="Databricks Logo PNG Vectors Free Download">
            <a:extLst>
              <a:ext uri="{FF2B5EF4-FFF2-40B4-BE49-F238E27FC236}">
                <a16:creationId xmlns:a16="http://schemas.microsoft.com/office/drawing/2014/main" id="{3B9ADD95-27F5-BD2A-42C4-E740B4079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485" y="2081210"/>
            <a:ext cx="6176595" cy="3479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33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Em uma reunião qualquer...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pic>
        <p:nvPicPr>
          <p:cNvPr id="6" name="Imagem 5" descr="Homem de terno e gravata com pessoas ao redor de uma mesa&#10;&#10;Descrição gerada automaticamente">
            <a:extLst>
              <a:ext uri="{FF2B5EF4-FFF2-40B4-BE49-F238E27FC236}">
                <a16:creationId xmlns:a16="http://schemas.microsoft.com/office/drawing/2014/main" id="{6A0F96B4-96B7-B717-CCB6-67BC9889D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589" y="2082370"/>
            <a:ext cx="6268811" cy="4432493"/>
          </a:xfrm>
          <a:prstGeom prst="rect">
            <a:avLst/>
          </a:prstGeom>
        </p:spPr>
      </p:pic>
      <p:sp>
        <p:nvSpPr>
          <p:cNvPr id="5" name="Balão de Fala: Oval 4">
            <a:extLst>
              <a:ext uri="{FF2B5EF4-FFF2-40B4-BE49-F238E27FC236}">
                <a16:creationId xmlns:a16="http://schemas.microsoft.com/office/drawing/2014/main" id="{C7B98B7A-CA7E-62E2-235D-DD9C0924CBD9}"/>
              </a:ext>
            </a:extLst>
          </p:cNvPr>
          <p:cNvSpPr/>
          <p:nvPr/>
        </p:nvSpPr>
        <p:spPr>
          <a:xfrm>
            <a:off x="5495544" y="1588468"/>
            <a:ext cx="1554480" cy="971726"/>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Balão de Fala: Oval 6">
            <a:extLst>
              <a:ext uri="{FF2B5EF4-FFF2-40B4-BE49-F238E27FC236}">
                <a16:creationId xmlns:a16="http://schemas.microsoft.com/office/drawing/2014/main" id="{AD2457A8-B16E-1162-B88B-66B77F974EBE}"/>
              </a:ext>
            </a:extLst>
          </p:cNvPr>
          <p:cNvSpPr/>
          <p:nvPr/>
        </p:nvSpPr>
        <p:spPr>
          <a:xfrm>
            <a:off x="8336279" y="3326889"/>
            <a:ext cx="1824301" cy="1064135"/>
          </a:xfrm>
          <a:prstGeom prst="wedgeEllipseCallout">
            <a:avLst>
              <a:gd name="adj1" fmla="val -59068"/>
              <a:gd name="adj2" fmla="val 39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0B68F52-FBDE-F86E-2C7B-3D43A2EE7673}"/>
              </a:ext>
            </a:extLst>
          </p:cNvPr>
          <p:cNvSpPr txBox="1"/>
          <p:nvPr/>
        </p:nvSpPr>
        <p:spPr>
          <a:xfrm>
            <a:off x="5504688" y="1751165"/>
            <a:ext cx="1554480" cy="646331"/>
          </a:xfrm>
          <a:prstGeom prst="rect">
            <a:avLst/>
          </a:prstGeom>
          <a:noFill/>
        </p:spPr>
        <p:txBody>
          <a:bodyPr wrap="square" rtlCol="0">
            <a:spAutoFit/>
          </a:bodyPr>
          <a:lstStyle/>
          <a:p>
            <a:pPr algn="ctr"/>
            <a:r>
              <a:rPr lang="pt-BR" sz="1200" dirty="0"/>
              <a:t>Sra. Sueli, como que estão as vendas em nosso e-commerce?</a:t>
            </a:r>
          </a:p>
        </p:txBody>
      </p:sp>
      <p:sp>
        <p:nvSpPr>
          <p:cNvPr id="9" name="CaixaDeTexto 8">
            <a:extLst>
              <a:ext uri="{FF2B5EF4-FFF2-40B4-BE49-F238E27FC236}">
                <a16:creationId xmlns:a16="http://schemas.microsoft.com/office/drawing/2014/main" id="{624EFC08-8FCC-1AE4-D277-BAAF066AB533}"/>
              </a:ext>
            </a:extLst>
          </p:cNvPr>
          <p:cNvSpPr txBox="1"/>
          <p:nvPr/>
        </p:nvSpPr>
        <p:spPr>
          <a:xfrm>
            <a:off x="8478774" y="3512670"/>
            <a:ext cx="1554480" cy="707886"/>
          </a:xfrm>
          <a:prstGeom prst="rect">
            <a:avLst/>
          </a:prstGeom>
          <a:noFill/>
        </p:spPr>
        <p:txBody>
          <a:bodyPr wrap="square" rtlCol="0">
            <a:spAutoFit/>
          </a:bodyPr>
          <a:lstStyle/>
          <a:p>
            <a:pPr algn="ctr"/>
            <a:r>
              <a:rPr lang="pt-BR" sz="1000" dirty="0"/>
              <a:t>Sr. Roberto, vou precisar buscar essa informação pois não possuímos um acompanhamento diário.</a:t>
            </a:r>
          </a:p>
        </p:txBody>
      </p:sp>
      <p:sp>
        <p:nvSpPr>
          <p:cNvPr id="11" name="Balão de Fala: Oval 10">
            <a:extLst>
              <a:ext uri="{FF2B5EF4-FFF2-40B4-BE49-F238E27FC236}">
                <a16:creationId xmlns:a16="http://schemas.microsoft.com/office/drawing/2014/main" id="{8AC7DEDA-A0D3-C94F-F191-6C8B178ABE61}"/>
              </a:ext>
            </a:extLst>
          </p:cNvPr>
          <p:cNvSpPr/>
          <p:nvPr/>
        </p:nvSpPr>
        <p:spPr>
          <a:xfrm>
            <a:off x="7476744" y="1850596"/>
            <a:ext cx="1554480" cy="971726"/>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159DF77F-5D46-5E84-5EBF-527ACC9ABCF1}"/>
              </a:ext>
            </a:extLst>
          </p:cNvPr>
          <p:cNvSpPr txBox="1"/>
          <p:nvPr/>
        </p:nvSpPr>
        <p:spPr>
          <a:xfrm>
            <a:off x="7476744" y="2036377"/>
            <a:ext cx="1554480" cy="600164"/>
          </a:xfrm>
          <a:prstGeom prst="rect">
            <a:avLst/>
          </a:prstGeom>
          <a:noFill/>
        </p:spPr>
        <p:txBody>
          <a:bodyPr wrap="square" rtlCol="0">
            <a:spAutoFit/>
          </a:bodyPr>
          <a:lstStyle/>
          <a:p>
            <a:pPr algn="ctr"/>
            <a:r>
              <a:rPr lang="pt-BR" sz="1100" dirty="0"/>
              <a:t>Sr. Roberto, está na hora de investirmos em uma solução de BI!!</a:t>
            </a:r>
          </a:p>
        </p:txBody>
      </p:sp>
      <p:sp>
        <p:nvSpPr>
          <p:cNvPr id="13" name="Balão de Fala: Oval 12">
            <a:extLst>
              <a:ext uri="{FF2B5EF4-FFF2-40B4-BE49-F238E27FC236}">
                <a16:creationId xmlns:a16="http://schemas.microsoft.com/office/drawing/2014/main" id="{E347438B-6A12-7A16-5BBE-1B29BDC590EE}"/>
              </a:ext>
            </a:extLst>
          </p:cNvPr>
          <p:cNvSpPr/>
          <p:nvPr/>
        </p:nvSpPr>
        <p:spPr>
          <a:xfrm>
            <a:off x="1724522" y="2338116"/>
            <a:ext cx="1554480" cy="971726"/>
          </a:xfrm>
          <a:prstGeom prst="wedgeEllipseCallout">
            <a:avLst>
              <a:gd name="adj1" fmla="val 55050"/>
              <a:gd name="adj2" fmla="val 239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B912F622-7755-C4CD-CACB-6803AE692B57}"/>
              </a:ext>
            </a:extLst>
          </p:cNvPr>
          <p:cNvSpPr txBox="1"/>
          <p:nvPr/>
        </p:nvSpPr>
        <p:spPr>
          <a:xfrm>
            <a:off x="1697090" y="2513096"/>
            <a:ext cx="1554480" cy="600164"/>
          </a:xfrm>
          <a:prstGeom prst="rect">
            <a:avLst/>
          </a:prstGeom>
          <a:noFill/>
        </p:spPr>
        <p:txBody>
          <a:bodyPr wrap="square" rtlCol="0">
            <a:spAutoFit/>
          </a:bodyPr>
          <a:lstStyle/>
          <a:p>
            <a:pPr algn="ctr"/>
            <a:r>
              <a:rPr lang="pt-BR" sz="1100" dirty="0"/>
              <a:t>Está aprovado o investimento! Podem começar!</a:t>
            </a:r>
          </a:p>
        </p:txBody>
      </p:sp>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8281796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B558-EAD4-54A7-6BEB-AF0FF8A9A47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1FE0355-3983-220A-D451-09BD635700B1}"/>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5B9AB9CC-ADE4-112F-4B49-5B40BE18E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3F6A856C-09BB-BE52-AA3A-B408DC0BD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DB5C67E6-ED51-8166-83F2-87B1388EBFAE}"/>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163320D2-F8BC-E4E0-B8A6-C9F68025ABDC}"/>
              </a:ext>
            </a:extLst>
          </p:cNvPr>
          <p:cNvPicPr>
            <a:picLocks noChangeAspect="1"/>
          </p:cNvPicPr>
          <p:nvPr/>
        </p:nvPicPr>
        <p:blipFill>
          <a:blip r:embed="rId3"/>
          <a:stretch>
            <a:fillRect/>
          </a:stretch>
        </p:blipFill>
        <p:spPr>
          <a:xfrm>
            <a:off x="268062" y="1551034"/>
            <a:ext cx="4715533" cy="4448796"/>
          </a:xfrm>
          <a:prstGeom prst="rect">
            <a:avLst/>
          </a:prstGeom>
        </p:spPr>
      </p:pic>
    </p:spTree>
    <p:extLst>
      <p:ext uri="{BB962C8B-B14F-4D97-AF65-F5344CB8AC3E}">
        <p14:creationId xmlns:p14="http://schemas.microsoft.com/office/powerpoint/2010/main" val="38909191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9B5F3-D983-000D-E0A9-3819CBA4B9D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9B22F50-1B0F-4398-B1E4-7810F98E0C9A}"/>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9EF62BAD-306C-15F2-6DF3-8AA3E392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465C9048-7466-3F54-D4F5-DE9F67854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5A2AA694-ACBF-2CA1-DEFC-DB967E660BBA}"/>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375C7729-B967-7DF0-8F8F-EB7708CAC11D}"/>
              </a:ext>
            </a:extLst>
          </p:cNvPr>
          <p:cNvPicPr>
            <a:picLocks noChangeAspect="1"/>
          </p:cNvPicPr>
          <p:nvPr/>
        </p:nvPicPr>
        <p:blipFill>
          <a:blip r:embed="rId3"/>
          <a:stretch>
            <a:fillRect/>
          </a:stretch>
        </p:blipFill>
        <p:spPr>
          <a:xfrm>
            <a:off x="268062" y="1463110"/>
            <a:ext cx="5506218" cy="4887007"/>
          </a:xfrm>
          <a:prstGeom prst="rect">
            <a:avLst/>
          </a:prstGeom>
        </p:spPr>
      </p:pic>
    </p:spTree>
    <p:extLst>
      <p:ext uri="{BB962C8B-B14F-4D97-AF65-F5344CB8AC3E}">
        <p14:creationId xmlns:p14="http://schemas.microsoft.com/office/powerpoint/2010/main" val="198691810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064A2-1052-D558-3105-3A3049CC3420}"/>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BF40F413-D239-9AC9-5B28-FB2D8D048EF0}"/>
              </a:ext>
            </a:extLst>
          </p:cNvPr>
          <p:cNvPicPr>
            <a:picLocks noChangeAspect="1"/>
          </p:cNvPicPr>
          <p:nvPr/>
        </p:nvPicPr>
        <p:blipFill>
          <a:blip r:embed="rId2"/>
          <a:stretch>
            <a:fillRect/>
          </a:stretch>
        </p:blipFill>
        <p:spPr>
          <a:xfrm>
            <a:off x="256632" y="1356589"/>
            <a:ext cx="5410955" cy="5182323"/>
          </a:xfrm>
          <a:prstGeom prst="rect">
            <a:avLst/>
          </a:prstGeom>
        </p:spPr>
      </p:pic>
      <p:sp>
        <p:nvSpPr>
          <p:cNvPr id="2" name="CaixaDeTexto 1">
            <a:extLst>
              <a:ext uri="{FF2B5EF4-FFF2-40B4-BE49-F238E27FC236}">
                <a16:creationId xmlns:a16="http://schemas.microsoft.com/office/drawing/2014/main" id="{C8539AA3-7401-B1AA-81CF-6EDB7BE96D9D}"/>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C99D5C6E-CCE9-F7EA-6A5A-3F2F66F72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8D621B06-04DF-AC1D-6DD1-7D66F41DA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73AEC355-8E82-3D11-8EDA-1ED5DFDE793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0187547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BF812-1C40-ED91-11AD-533C0DCB949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F8514FAA-C63E-EEEA-E6B9-6B85F2CB63BB}"/>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2D6D3BFE-CF37-1F5A-2FD2-49CBE02D7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9A8CC03-DCE9-5613-D95E-F6CE760A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54D39078-82E1-5D79-5589-E4BDD172DDBA}"/>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45646729-6228-3337-C48D-D73D6A5B71A7}"/>
              </a:ext>
            </a:extLst>
          </p:cNvPr>
          <p:cNvPicPr>
            <a:picLocks noChangeAspect="1"/>
          </p:cNvPicPr>
          <p:nvPr/>
        </p:nvPicPr>
        <p:blipFill>
          <a:blip r:embed="rId3"/>
          <a:stretch>
            <a:fillRect/>
          </a:stretch>
        </p:blipFill>
        <p:spPr>
          <a:xfrm>
            <a:off x="268062" y="1551034"/>
            <a:ext cx="5439534" cy="4534533"/>
          </a:xfrm>
          <a:prstGeom prst="rect">
            <a:avLst/>
          </a:prstGeom>
        </p:spPr>
      </p:pic>
    </p:spTree>
    <p:extLst>
      <p:ext uri="{BB962C8B-B14F-4D97-AF65-F5344CB8AC3E}">
        <p14:creationId xmlns:p14="http://schemas.microsoft.com/office/powerpoint/2010/main" val="20118208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13ED2-56DD-E168-8498-FF6D54CD01A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56D1CBA-9D63-85CC-A52A-361FDD5FB7C4}"/>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1DD83E4A-5FAC-77FD-6A89-9986DC230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B8CF5721-622D-EBF0-E9AE-DDD1B7D4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877E728A-CE15-4B85-F1D0-2E03553F9C43}"/>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B5F2C29A-E472-2568-12F2-FF3EEB39C64C}"/>
              </a:ext>
            </a:extLst>
          </p:cNvPr>
          <p:cNvPicPr>
            <a:picLocks noChangeAspect="1"/>
          </p:cNvPicPr>
          <p:nvPr/>
        </p:nvPicPr>
        <p:blipFill>
          <a:blip r:embed="rId3"/>
          <a:stretch>
            <a:fillRect/>
          </a:stretch>
        </p:blipFill>
        <p:spPr>
          <a:xfrm>
            <a:off x="268062" y="1551034"/>
            <a:ext cx="5439534" cy="4534533"/>
          </a:xfrm>
          <a:prstGeom prst="rect">
            <a:avLst/>
          </a:prstGeom>
        </p:spPr>
      </p:pic>
    </p:spTree>
    <p:extLst>
      <p:ext uri="{BB962C8B-B14F-4D97-AF65-F5344CB8AC3E}">
        <p14:creationId xmlns:p14="http://schemas.microsoft.com/office/powerpoint/2010/main" val="20452278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F5B1C-EEBE-4738-5035-D1F898EF7478}"/>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FF52B92-1942-6695-C686-01A23DE98EF3}"/>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495B97D1-4602-605D-F9A0-BD165E808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1A4C397-AD69-495B-6D68-D3235564E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E21589C1-FC13-CF38-4B15-00CADDE26906}"/>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E8173417-F3BE-8D89-D628-D4C47CE914CF}"/>
              </a:ext>
            </a:extLst>
          </p:cNvPr>
          <p:cNvPicPr>
            <a:picLocks noChangeAspect="1"/>
          </p:cNvPicPr>
          <p:nvPr/>
        </p:nvPicPr>
        <p:blipFill>
          <a:blip r:embed="rId3"/>
          <a:stretch>
            <a:fillRect/>
          </a:stretch>
        </p:blipFill>
        <p:spPr>
          <a:xfrm>
            <a:off x="268062" y="1551034"/>
            <a:ext cx="7612981" cy="4623370"/>
          </a:xfrm>
          <a:prstGeom prst="rect">
            <a:avLst/>
          </a:prstGeom>
        </p:spPr>
      </p:pic>
    </p:spTree>
    <p:extLst>
      <p:ext uri="{BB962C8B-B14F-4D97-AF65-F5344CB8AC3E}">
        <p14:creationId xmlns:p14="http://schemas.microsoft.com/office/powerpoint/2010/main" val="28843122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DA4FE-1883-1C1E-38CE-00A2BA2C9A6B}"/>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9028948A-9ED5-5225-4792-707C02A3CF9F}"/>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52738EEF-F144-4290-1C74-18F3BD3AF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7C4A6588-DE35-10DE-59C9-2010C3E01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23FC7E7B-0CA8-84CC-1AB7-5D43253809EF}"/>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66F6C138-FA45-90A7-B9FE-2628ACA14358}"/>
              </a:ext>
            </a:extLst>
          </p:cNvPr>
          <p:cNvPicPr>
            <a:picLocks noChangeAspect="1"/>
          </p:cNvPicPr>
          <p:nvPr/>
        </p:nvPicPr>
        <p:blipFill>
          <a:blip r:embed="rId3"/>
          <a:stretch>
            <a:fillRect/>
          </a:stretch>
        </p:blipFill>
        <p:spPr>
          <a:xfrm>
            <a:off x="268062" y="1908936"/>
            <a:ext cx="11321958" cy="2953034"/>
          </a:xfrm>
          <a:prstGeom prst="rect">
            <a:avLst/>
          </a:prstGeom>
        </p:spPr>
      </p:pic>
    </p:spTree>
    <p:extLst>
      <p:ext uri="{BB962C8B-B14F-4D97-AF65-F5344CB8AC3E}">
        <p14:creationId xmlns:p14="http://schemas.microsoft.com/office/powerpoint/2010/main" val="294898230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2FEC9-FC63-B0B3-711D-91E3144260A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FEB6B516-06CE-97FE-A49D-2FFBB2674492}"/>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Conhecendo o Databricks</a:t>
            </a:r>
          </a:p>
        </p:txBody>
      </p:sp>
      <p:sp>
        <p:nvSpPr>
          <p:cNvPr id="3" name="sketchy line">
            <a:extLst>
              <a:ext uri="{FF2B5EF4-FFF2-40B4-BE49-F238E27FC236}">
                <a16:creationId xmlns:a16="http://schemas.microsoft.com/office/drawing/2014/main" id="{3931EDBC-7F0C-82CD-8C0D-00F41FAC6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E9F4F2B-5544-2F0C-470A-9E585094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85424419-9457-C774-5BF0-DF97AAC389DF}"/>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C99F4BDC-5488-0E94-22A5-2B0A8881B293}"/>
              </a:ext>
            </a:extLst>
          </p:cNvPr>
          <p:cNvPicPr>
            <a:picLocks noChangeAspect="1"/>
          </p:cNvPicPr>
          <p:nvPr/>
        </p:nvPicPr>
        <p:blipFill>
          <a:blip r:embed="rId3"/>
          <a:stretch>
            <a:fillRect/>
          </a:stretch>
        </p:blipFill>
        <p:spPr>
          <a:xfrm>
            <a:off x="268062" y="2112791"/>
            <a:ext cx="11529060" cy="2817275"/>
          </a:xfrm>
          <a:prstGeom prst="rect">
            <a:avLst/>
          </a:prstGeom>
        </p:spPr>
      </p:pic>
    </p:spTree>
    <p:extLst>
      <p:ext uri="{BB962C8B-B14F-4D97-AF65-F5344CB8AC3E}">
        <p14:creationId xmlns:p14="http://schemas.microsoft.com/office/powerpoint/2010/main" val="20278589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7F873-34DD-4977-828E-97AF3F4E4A2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8DB9813-6670-E911-513A-ED28834BD3CA}"/>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Comando </a:t>
            </a:r>
            <a:r>
              <a:rPr lang="pt-BR" sz="6600" dirty="0" err="1">
                <a:solidFill>
                  <a:schemeClr val="accent1"/>
                </a:solidFill>
                <a:latin typeface="Impact" panose="020B0806030902050204" pitchFamily="34" charset="0"/>
              </a:rPr>
              <a:t>dbutils</a:t>
            </a:r>
            <a:endParaRPr lang="pt-BR" sz="66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D30DE52D-4C89-1DF0-A4FE-37EA91E57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EB991A89-F85C-9026-E5B6-9F9F7555D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49DAE98E-C845-480F-23BD-0447AD8E84EC}"/>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68A2076B-7E4F-2E9C-35F0-9AC88272C433}"/>
              </a:ext>
            </a:extLst>
          </p:cNvPr>
          <p:cNvPicPr>
            <a:picLocks noChangeAspect="1"/>
          </p:cNvPicPr>
          <p:nvPr/>
        </p:nvPicPr>
        <p:blipFill>
          <a:blip r:embed="rId3"/>
          <a:stretch>
            <a:fillRect/>
          </a:stretch>
        </p:blipFill>
        <p:spPr>
          <a:xfrm>
            <a:off x="365760" y="1956361"/>
            <a:ext cx="11174730" cy="3462165"/>
          </a:xfrm>
          <a:prstGeom prst="rect">
            <a:avLst/>
          </a:prstGeom>
        </p:spPr>
      </p:pic>
    </p:spTree>
    <p:extLst>
      <p:ext uri="{BB962C8B-B14F-4D97-AF65-F5344CB8AC3E}">
        <p14:creationId xmlns:p14="http://schemas.microsoft.com/office/powerpoint/2010/main" val="15074474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8636-89A3-C288-E2C0-421E8C803C50}"/>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C7BBB3AE-BDA6-2D38-53FB-3C8C2CFB440A}"/>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Mão na massa!!!</a:t>
            </a:r>
          </a:p>
        </p:txBody>
      </p:sp>
      <p:sp>
        <p:nvSpPr>
          <p:cNvPr id="3" name="sketchy line">
            <a:extLst>
              <a:ext uri="{FF2B5EF4-FFF2-40B4-BE49-F238E27FC236}">
                <a16:creationId xmlns:a16="http://schemas.microsoft.com/office/drawing/2014/main" id="{7E406635-B91D-9DA0-844F-2D3A95D54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F25200B-8965-31AB-C0B2-36E22D04C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pic>
        <p:nvPicPr>
          <p:cNvPr id="2050" name="Picture 2" descr="mão-na-massa - Mais Aprendizagem">
            <a:extLst>
              <a:ext uri="{FF2B5EF4-FFF2-40B4-BE49-F238E27FC236}">
                <a16:creationId xmlns:a16="http://schemas.microsoft.com/office/drawing/2014/main" id="{2F8EE825-E632-24EA-F14F-5FCAF3B57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607" y="1551034"/>
            <a:ext cx="6794785" cy="4744963"/>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Rodapé 3">
            <a:extLst>
              <a:ext uri="{FF2B5EF4-FFF2-40B4-BE49-F238E27FC236}">
                <a16:creationId xmlns:a16="http://schemas.microsoft.com/office/drawing/2014/main" id="{E0B97925-256E-CAB4-3430-B23B4957F62E}"/>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017874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Novos ares...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4102" name="Picture 6" descr="Guia completo da mudança: trocar de endereço nunca foi tão simples - Casa  Vogue | Ambientes">
            <a:extLst>
              <a:ext uri="{FF2B5EF4-FFF2-40B4-BE49-F238E27FC236}">
                <a16:creationId xmlns:a16="http://schemas.microsoft.com/office/drawing/2014/main" id="{D4C5B03D-26D2-8381-7AFD-86AD043CE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2921" y="1691966"/>
            <a:ext cx="6746158" cy="4497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177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50D36-C880-2049-5D27-65A5E76517C9}"/>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444498A2-5314-F6C4-A2D9-FE07F274808E}"/>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486AE65E-F975-803C-5C72-32CF48FF9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56AB1EEB-EB25-5A9C-339B-DB36AA8FB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59FBA85E-C5AA-AE1B-7251-D69B9E56AEB1}"/>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9593535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FB436-231F-E1A7-810A-E1FF44A4BA18}"/>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6B72F94D-7BD9-CB76-47E7-0EBAD2A50BA7}"/>
              </a:ext>
            </a:extLst>
          </p:cNvPr>
          <p:cNvSpPr txBox="1"/>
          <p:nvPr/>
        </p:nvSpPr>
        <p:spPr>
          <a:xfrm>
            <a:off x="1209822" y="1073436"/>
            <a:ext cx="958200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14</a:t>
            </a:r>
          </a:p>
        </p:txBody>
      </p:sp>
      <p:pic>
        <p:nvPicPr>
          <p:cNvPr id="4" name="Imagem 3" descr="Uma imagem contendo Ícone&#10;&#10;Descrição gerada automaticamente">
            <a:extLst>
              <a:ext uri="{FF2B5EF4-FFF2-40B4-BE49-F238E27FC236}">
                <a16:creationId xmlns:a16="http://schemas.microsoft.com/office/drawing/2014/main" id="{EA942FD4-FB2C-B646-0BA2-5CB234BB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1B19911F-D1EE-BBBA-FDAA-CCCAA38207F6}"/>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7216682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D27EA-11F0-75AB-91DD-370726DA3BBC}"/>
            </a:ext>
          </a:extLst>
        </p:cNvPr>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4EA9D0D0-EC86-E30C-D504-6335452E7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B7332EFB-EF3A-C7BF-4D74-028AF5135B2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8" name="CaixaDeTexto 7">
            <a:extLst>
              <a:ext uri="{FF2B5EF4-FFF2-40B4-BE49-F238E27FC236}">
                <a16:creationId xmlns:a16="http://schemas.microsoft.com/office/drawing/2014/main" id="{F260460B-AA60-FAF7-CFF6-02F05100213C}"/>
              </a:ext>
            </a:extLst>
          </p:cNvPr>
          <p:cNvSpPr txBox="1"/>
          <p:nvPr/>
        </p:nvSpPr>
        <p:spPr>
          <a:xfrm>
            <a:off x="0" y="2032392"/>
            <a:ext cx="11655876" cy="2646878"/>
          </a:xfrm>
          <a:prstGeom prst="rect">
            <a:avLst/>
          </a:prstGeom>
          <a:noFill/>
        </p:spPr>
        <p:txBody>
          <a:bodyPr wrap="square" rtlCol="0">
            <a:spAutoFit/>
          </a:bodyPr>
          <a:lstStyle/>
          <a:p>
            <a:pPr algn="ctr"/>
            <a:r>
              <a:rPr lang="pt-BR" sz="16600" dirty="0">
                <a:solidFill>
                  <a:schemeClr val="accent1"/>
                </a:solidFill>
                <a:latin typeface="Impact" panose="020B0806030902050204" pitchFamily="34" charset="0"/>
              </a:rPr>
              <a:t>Último dia!</a:t>
            </a:r>
            <a:endParaRPr lang="en-US" sz="16600" dirty="0">
              <a:solidFill>
                <a:schemeClr val="accent1"/>
              </a:solidFill>
              <a:latin typeface="Impact" panose="020B0806030902050204" pitchFamily="34" charset="0"/>
            </a:endParaRPr>
          </a:p>
        </p:txBody>
      </p:sp>
    </p:spTree>
    <p:extLst>
      <p:ext uri="{BB962C8B-B14F-4D97-AF65-F5344CB8AC3E}">
        <p14:creationId xmlns:p14="http://schemas.microsoft.com/office/powerpoint/2010/main" val="27740225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CD032-457A-EFC5-B6C4-1312E61C4A24}"/>
            </a:ext>
          </a:extLst>
        </p:cNvPr>
        <p:cNvGrpSpPr/>
        <p:nvPr/>
      </p:nvGrpSpPr>
      <p:grpSpPr>
        <a:xfrm>
          <a:off x="0" y="0"/>
          <a:ext cx="0" cy="0"/>
          <a:chOff x="0" y="0"/>
          <a:chExt cx="0" cy="0"/>
        </a:xfrm>
      </p:grpSpPr>
      <p:sp>
        <p:nvSpPr>
          <p:cNvPr id="5" name="Espaço Reservado para Rodapé 3">
            <a:extLst>
              <a:ext uri="{FF2B5EF4-FFF2-40B4-BE49-F238E27FC236}">
                <a16:creationId xmlns:a16="http://schemas.microsoft.com/office/drawing/2014/main" id="{F07E9F65-CFEA-51DA-F0ED-589EFB21662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3" name="Imagem 2">
            <a:extLst>
              <a:ext uri="{FF2B5EF4-FFF2-40B4-BE49-F238E27FC236}">
                <a16:creationId xmlns:a16="http://schemas.microsoft.com/office/drawing/2014/main" id="{8F3883F1-2C4B-1BBA-296C-65ABF22D4DA0}"/>
              </a:ext>
            </a:extLst>
          </p:cNvPr>
          <p:cNvPicPr>
            <a:picLocks noChangeAspect="1"/>
          </p:cNvPicPr>
          <p:nvPr/>
        </p:nvPicPr>
        <p:blipFill>
          <a:blip r:embed="rId2"/>
          <a:stretch>
            <a:fillRect/>
          </a:stretch>
        </p:blipFill>
        <p:spPr>
          <a:xfrm>
            <a:off x="0" y="2003790"/>
            <a:ext cx="12192000" cy="3833399"/>
          </a:xfrm>
          <a:prstGeom prst="rect">
            <a:avLst/>
          </a:prstGeom>
        </p:spPr>
      </p:pic>
      <p:sp>
        <p:nvSpPr>
          <p:cNvPr id="6" name="CaixaDeTexto 5">
            <a:extLst>
              <a:ext uri="{FF2B5EF4-FFF2-40B4-BE49-F238E27FC236}">
                <a16:creationId xmlns:a16="http://schemas.microsoft.com/office/drawing/2014/main" id="{A5EBFBCF-E496-E401-69BB-54A12A07BB10}"/>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Programa</a:t>
            </a:r>
          </a:p>
        </p:txBody>
      </p:sp>
      <p:sp>
        <p:nvSpPr>
          <p:cNvPr id="7" name="sketchy line">
            <a:extLst>
              <a:ext uri="{FF2B5EF4-FFF2-40B4-BE49-F238E27FC236}">
                <a16:creationId xmlns:a16="http://schemas.microsoft.com/office/drawing/2014/main" id="{4EBC6099-B42D-ABEA-506F-A654EF7A8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3F96EADF-1BBD-A772-AF28-360D30E34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Tree>
    <p:extLst>
      <p:ext uri="{BB962C8B-B14F-4D97-AF65-F5344CB8AC3E}">
        <p14:creationId xmlns:p14="http://schemas.microsoft.com/office/powerpoint/2010/main" val="181701751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76B6E-679A-C256-D8B1-DF0DEEF78C8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FDBC2664-7361-A50E-4693-C36D15E26301}"/>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F00AC805-FD1B-BC3D-2C2A-065F3429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4C3E8EB3-F5BF-94EC-4702-C1AEB7A89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57C9CF16-F56A-3CBD-C7F7-DA7764CBC9F9}"/>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8" name="CaixaDeTexto 7">
            <a:extLst>
              <a:ext uri="{FF2B5EF4-FFF2-40B4-BE49-F238E27FC236}">
                <a16:creationId xmlns:a16="http://schemas.microsoft.com/office/drawing/2014/main" id="{E4EAABEC-9F00-067D-36FE-6BF36807BF50}"/>
              </a:ext>
            </a:extLst>
          </p:cNvPr>
          <p:cNvSpPr txBox="1"/>
          <p:nvPr/>
        </p:nvSpPr>
        <p:spPr>
          <a:xfrm>
            <a:off x="0" y="1834306"/>
            <a:ext cx="11655876" cy="4154984"/>
          </a:xfrm>
          <a:prstGeom prst="rect">
            <a:avLst/>
          </a:prstGeom>
          <a:noFill/>
        </p:spPr>
        <p:txBody>
          <a:bodyPr wrap="square" rtlCol="0">
            <a:spAutoFit/>
          </a:bodyPr>
          <a:lstStyle/>
          <a:p>
            <a:pPr algn="ctr"/>
            <a:r>
              <a:rPr lang="pt-BR" sz="8800" dirty="0">
                <a:solidFill>
                  <a:schemeClr val="accent1"/>
                </a:solidFill>
                <a:latin typeface="Impact" panose="020B0806030902050204" pitchFamily="34" charset="0"/>
              </a:rPr>
              <a:t>O que você entende por Modelagem de Dados Multidimensional?</a:t>
            </a:r>
            <a:endParaRPr lang="en-US" sz="8800" dirty="0">
              <a:solidFill>
                <a:schemeClr val="accent1"/>
              </a:solidFill>
              <a:latin typeface="Impact" panose="020B0806030902050204" pitchFamily="34" charset="0"/>
            </a:endParaRPr>
          </a:p>
        </p:txBody>
      </p:sp>
    </p:spTree>
    <p:extLst>
      <p:ext uri="{BB962C8B-B14F-4D97-AF65-F5344CB8AC3E}">
        <p14:creationId xmlns:p14="http://schemas.microsoft.com/office/powerpoint/2010/main" val="328758352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2C68-564B-B50D-72C6-58318F0AF395}"/>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EC13770A-CE8E-50A6-7A77-C535DE6DFAEA}"/>
              </a:ext>
            </a:extLst>
          </p:cNvPr>
          <p:cNvPicPr>
            <a:picLocks noChangeAspect="1"/>
          </p:cNvPicPr>
          <p:nvPr/>
        </p:nvPicPr>
        <p:blipFill>
          <a:blip r:embed="rId2"/>
          <a:stretch>
            <a:fillRect/>
          </a:stretch>
        </p:blipFill>
        <p:spPr>
          <a:xfrm>
            <a:off x="821345" y="2350177"/>
            <a:ext cx="9497750" cy="2105319"/>
          </a:xfrm>
          <a:prstGeom prst="rect">
            <a:avLst/>
          </a:prstGeom>
        </p:spPr>
      </p:pic>
      <p:sp>
        <p:nvSpPr>
          <p:cNvPr id="2" name="CaixaDeTexto 1">
            <a:extLst>
              <a:ext uri="{FF2B5EF4-FFF2-40B4-BE49-F238E27FC236}">
                <a16:creationId xmlns:a16="http://schemas.microsoft.com/office/drawing/2014/main" id="{34D6501B-6B0D-950F-10F8-514E24EDB13C}"/>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4D2C004C-F251-F8E2-44B4-B56E6DB8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9A6BD4F-3603-8E80-FBD7-05D44DE66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25BFFCA3-B614-53F3-952F-0F9189A30842}"/>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6216127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05726-8193-D0DA-31A7-401875707524}"/>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536C84B-2AAB-8DA5-28CE-B189D82F19CF}"/>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Data Warehouse ou DW</a:t>
            </a:r>
          </a:p>
        </p:txBody>
      </p:sp>
      <p:sp>
        <p:nvSpPr>
          <p:cNvPr id="3" name="sketchy line">
            <a:extLst>
              <a:ext uri="{FF2B5EF4-FFF2-40B4-BE49-F238E27FC236}">
                <a16:creationId xmlns:a16="http://schemas.microsoft.com/office/drawing/2014/main" id="{7863D2B6-BF4F-B174-F845-7AD719DFF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F745465D-15C9-65DC-DB54-E99723763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D7C06668-C087-D73D-4E1E-C96483DD5517}"/>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2050" name="Picture 2" descr="Bill Inmon - Technology Transfer">
            <a:extLst>
              <a:ext uri="{FF2B5EF4-FFF2-40B4-BE49-F238E27FC236}">
                <a16:creationId xmlns:a16="http://schemas.microsoft.com/office/drawing/2014/main" id="{71098797-2C04-CBA5-4E24-9DBB5D690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940" y="1991869"/>
            <a:ext cx="2468880" cy="307067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5ED060F-DC70-B929-C4EC-3796604C9DCC}"/>
              </a:ext>
            </a:extLst>
          </p:cNvPr>
          <p:cNvSpPr txBox="1"/>
          <p:nvPr/>
        </p:nvSpPr>
        <p:spPr>
          <a:xfrm>
            <a:off x="2194560" y="5177055"/>
            <a:ext cx="1977390" cy="523220"/>
          </a:xfrm>
          <a:prstGeom prst="rect">
            <a:avLst/>
          </a:prstGeom>
          <a:noFill/>
        </p:spPr>
        <p:txBody>
          <a:bodyPr wrap="square">
            <a:spAutoFit/>
          </a:bodyPr>
          <a:lstStyle/>
          <a:p>
            <a:pPr algn="l"/>
            <a:r>
              <a:rPr lang="pt-BR" sz="2800" b="1" i="0" u="none" strike="noStrike" dirty="0">
                <a:effectLst/>
                <a:latin typeface="Google Sans"/>
              </a:rPr>
              <a:t>Bill </a:t>
            </a:r>
            <a:r>
              <a:rPr lang="pt-BR" sz="2800" b="1" i="0" u="none" strike="noStrike" dirty="0" err="1">
                <a:effectLst/>
                <a:latin typeface="Google Sans"/>
              </a:rPr>
              <a:t>Inmon</a:t>
            </a:r>
            <a:endParaRPr lang="pt-BR" sz="2800" b="1" i="0" u="none" strike="noStrike" dirty="0">
              <a:effectLst/>
              <a:latin typeface="Google Sans"/>
              <a:hlinkClick r:id="rId4"/>
            </a:endParaRPr>
          </a:p>
        </p:txBody>
      </p:sp>
      <p:pic>
        <p:nvPicPr>
          <p:cNvPr id="2052" name="Picture 4" descr="About the Kimball Group | Data Warehouse/Business Intelligence Experts">
            <a:extLst>
              <a:ext uri="{FF2B5EF4-FFF2-40B4-BE49-F238E27FC236}">
                <a16:creationId xmlns:a16="http://schemas.microsoft.com/office/drawing/2014/main" id="{941315FC-465A-DA94-0204-80D63EC68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072" y="1992821"/>
            <a:ext cx="2192655" cy="3069717"/>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2E529172-F659-24B9-8BA7-B8811C13E3D5}"/>
              </a:ext>
            </a:extLst>
          </p:cNvPr>
          <p:cNvSpPr txBox="1"/>
          <p:nvPr/>
        </p:nvSpPr>
        <p:spPr>
          <a:xfrm>
            <a:off x="7091362" y="5104365"/>
            <a:ext cx="2611610" cy="523220"/>
          </a:xfrm>
          <a:prstGeom prst="rect">
            <a:avLst/>
          </a:prstGeom>
          <a:noFill/>
        </p:spPr>
        <p:txBody>
          <a:bodyPr wrap="square">
            <a:spAutoFit/>
          </a:bodyPr>
          <a:lstStyle>
            <a:defPPr>
              <a:defRPr lang="pt-BR"/>
            </a:defPPr>
            <a:lvl1pPr>
              <a:defRPr sz="2800" b="1" i="0" u="none" strike="noStrike">
                <a:effectLst/>
                <a:latin typeface="Google Sans"/>
              </a:defRPr>
            </a:lvl1pPr>
          </a:lstStyle>
          <a:p>
            <a:r>
              <a:rPr lang="pt-BR" dirty="0"/>
              <a:t>Ralph </a:t>
            </a:r>
            <a:r>
              <a:rPr lang="pt-BR" dirty="0" err="1"/>
              <a:t>Kimball</a:t>
            </a:r>
            <a:endParaRPr lang="pt-BR" dirty="0"/>
          </a:p>
        </p:txBody>
      </p:sp>
    </p:spTree>
    <p:extLst>
      <p:ext uri="{BB962C8B-B14F-4D97-AF65-F5344CB8AC3E}">
        <p14:creationId xmlns:p14="http://schemas.microsoft.com/office/powerpoint/2010/main" val="19833678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1AFE3-D465-7448-832F-1865EA71B038}"/>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A6B53081-1147-6A54-0649-8F2AC1058D44}"/>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Data Warehouse ou DW</a:t>
            </a:r>
          </a:p>
        </p:txBody>
      </p:sp>
      <p:sp>
        <p:nvSpPr>
          <p:cNvPr id="3" name="sketchy line">
            <a:extLst>
              <a:ext uri="{FF2B5EF4-FFF2-40B4-BE49-F238E27FC236}">
                <a16:creationId xmlns:a16="http://schemas.microsoft.com/office/drawing/2014/main" id="{106ED8BC-3ADA-4C44-EC23-AB15A7E66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F804E25-CE47-AC30-4E67-F44595B6C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BAA37F90-0602-6037-2AB9-80A5D49ECF4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143E7F72-7891-6C89-D098-572CB2B60B62}"/>
              </a:ext>
            </a:extLst>
          </p:cNvPr>
          <p:cNvPicPr>
            <a:picLocks noChangeAspect="1"/>
          </p:cNvPicPr>
          <p:nvPr/>
        </p:nvPicPr>
        <p:blipFill>
          <a:blip r:embed="rId3"/>
          <a:stretch>
            <a:fillRect/>
          </a:stretch>
        </p:blipFill>
        <p:spPr>
          <a:xfrm>
            <a:off x="1471931" y="1355667"/>
            <a:ext cx="9088118" cy="1114581"/>
          </a:xfrm>
          <a:prstGeom prst="rect">
            <a:avLst/>
          </a:prstGeom>
        </p:spPr>
      </p:pic>
      <p:pic>
        <p:nvPicPr>
          <p:cNvPr id="9" name="Imagem 8">
            <a:extLst>
              <a:ext uri="{FF2B5EF4-FFF2-40B4-BE49-F238E27FC236}">
                <a16:creationId xmlns:a16="http://schemas.microsoft.com/office/drawing/2014/main" id="{B344715C-FD5D-D158-FE92-E52F52FC3E1A}"/>
              </a:ext>
            </a:extLst>
          </p:cNvPr>
          <p:cNvPicPr>
            <a:picLocks noChangeAspect="1"/>
          </p:cNvPicPr>
          <p:nvPr/>
        </p:nvPicPr>
        <p:blipFill>
          <a:blip r:embed="rId4"/>
          <a:stretch>
            <a:fillRect/>
          </a:stretch>
        </p:blipFill>
        <p:spPr>
          <a:xfrm>
            <a:off x="0" y="2978331"/>
            <a:ext cx="5040630" cy="1751406"/>
          </a:xfrm>
          <a:prstGeom prst="rect">
            <a:avLst/>
          </a:prstGeom>
        </p:spPr>
      </p:pic>
      <p:pic>
        <p:nvPicPr>
          <p:cNvPr id="11" name="Imagem 10">
            <a:extLst>
              <a:ext uri="{FF2B5EF4-FFF2-40B4-BE49-F238E27FC236}">
                <a16:creationId xmlns:a16="http://schemas.microsoft.com/office/drawing/2014/main" id="{A612BF12-6289-1734-7156-2444A7A8E7A0}"/>
              </a:ext>
            </a:extLst>
          </p:cNvPr>
          <p:cNvPicPr>
            <a:picLocks noChangeAspect="1"/>
          </p:cNvPicPr>
          <p:nvPr/>
        </p:nvPicPr>
        <p:blipFill>
          <a:blip r:embed="rId5"/>
          <a:stretch>
            <a:fillRect/>
          </a:stretch>
        </p:blipFill>
        <p:spPr>
          <a:xfrm>
            <a:off x="6495187" y="3074303"/>
            <a:ext cx="5428751" cy="1343278"/>
          </a:xfrm>
          <a:prstGeom prst="rect">
            <a:avLst/>
          </a:prstGeom>
        </p:spPr>
      </p:pic>
      <p:pic>
        <p:nvPicPr>
          <p:cNvPr id="13" name="Imagem 12">
            <a:extLst>
              <a:ext uri="{FF2B5EF4-FFF2-40B4-BE49-F238E27FC236}">
                <a16:creationId xmlns:a16="http://schemas.microsoft.com/office/drawing/2014/main" id="{632EF4AC-589A-7263-C20C-10761207604E}"/>
              </a:ext>
            </a:extLst>
          </p:cNvPr>
          <p:cNvPicPr>
            <a:picLocks noChangeAspect="1"/>
          </p:cNvPicPr>
          <p:nvPr/>
        </p:nvPicPr>
        <p:blipFill>
          <a:blip r:embed="rId6"/>
          <a:stretch>
            <a:fillRect/>
          </a:stretch>
        </p:blipFill>
        <p:spPr>
          <a:xfrm>
            <a:off x="2366442" y="5173239"/>
            <a:ext cx="7459116" cy="1228896"/>
          </a:xfrm>
          <a:prstGeom prst="rect">
            <a:avLst/>
          </a:prstGeom>
        </p:spPr>
      </p:pic>
      <p:cxnSp>
        <p:nvCxnSpPr>
          <p:cNvPr id="15" name="Conector de Seta Reta 14">
            <a:extLst>
              <a:ext uri="{FF2B5EF4-FFF2-40B4-BE49-F238E27FC236}">
                <a16:creationId xmlns:a16="http://schemas.microsoft.com/office/drawing/2014/main" id="{79034172-26F6-F016-F43D-2F5F58773F0D}"/>
              </a:ext>
            </a:extLst>
          </p:cNvPr>
          <p:cNvCxnSpPr>
            <a:stCxn id="7" idx="2"/>
            <a:endCxn id="9" idx="0"/>
          </p:cNvCxnSpPr>
          <p:nvPr/>
        </p:nvCxnSpPr>
        <p:spPr>
          <a:xfrm flipH="1">
            <a:off x="2520315" y="2470248"/>
            <a:ext cx="3495675" cy="5080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ector de Seta Reta 16">
            <a:extLst>
              <a:ext uri="{FF2B5EF4-FFF2-40B4-BE49-F238E27FC236}">
                <a16:creationId xmlns:a16="http://schemas.microsoft.com/office/drawing/2014/main" id="{2B854D95-AFCD-B27B-EA8A-00A2DB1E447A}"/>
              </a:ext>
            </a:extLst>
          </p:cNvPr>
          <p:cNvCxnSpPr>
            <a:stCxn id="7" idx="2"/>
            <a:endCxn id="11" idx="0"/>
          </p:cNvCxnSpPr>
          <p:nvPr/>
        </p:nvCxnSpPr>
        <p:spPr>
          <a:xfrm>
            <a:off x="6015990" y="2470248"/>
            <a:ext cx="3193573" cy="6040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ector de Seta Reta 18">
            <a:extLst>
              <a:ext uri="{FF2B5EF4-FFF2-40B4-BE49-F238E27FC236}">
                <a16:creationId xmlns:a16="http://schemas.microsoft.com/office/drawing/2014/main" id="{44CA42F0-32C9-9F00-8DC6-EA7FF9F57E91}"/>
              </a:ext>
            </a:extLst>
          </p:cNvPr>
          <p:cNvCxnSpPr>
            <a:cxnSpLocks/>
          </p:cNvCxnSpPr>
          <p:nvPr/>
        </p:nvCxnSpPr>
        <p:spPr>
          <a:xfrm>
            <a:off x="2697480" y="4581776"/>
            <a:ext cx="1570672" cy="5914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Conector de Seta Reta 20">
            <a:extLst>
              <a:ext uri="{FF2B5EF4-FFF2-40B4-BE49-F238E27FC236}">
                <a16:creationId xmlns:a16="http://schemas.microsoft.com/office/drawing/2014/main" id="{9E078C9F-81D2-13EC-459C-ADDD04F94941}"/>
              </a:ext>
            </a:extLst>
          </p:cNvPr>
          <p:cNvCxnSpPr>
            <a:cxnSpLocks/>
          </p:cNvCxnSpPr>
          <p:nvPr/>
        </p:nvCxnSpPr>
        <p:spPr>
          <a:xfrm flipH="1">
            <a:off x="7612776" y="4425698"/>
            <a:ext cx="1211184" cy="7313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Retângulo 27">
            <a:extLst>
              <a:ext uri="{FF2B5EF4-FFF2-40B4-BE49-F238E27FC236}">
                <a16:creationId xmlns:a16="http://schemas.microsoft.com/office/drawing/2014/main" id="{24EBAA9E-A910-D1F3-8A3A-1A8751E7B9F2}"/>
              </a:ext>
            </a:extLst>
          </p:cNvPr>
          <p:cNvSpPr/>
          <p:nvPr/>
        </p:nvSpPr>
        <p:spPr>
          <a:xfrm>
            <a:off x="5646420" y="1783080"/>
            <a:ext cx="1611630" cy="2809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0" name="Conector: Angulado 29">
            <a:extLst>
              <a:ext uri="{FF2B5EF4-FFF2-40B4-BE49-F238E27FC236}">
                <a16:creationId xmlns:a16="http://schemas.microsoft.com/office/drawing/2014/main" id="{1EB52366-A69E-906A-5116-E87D248AB896}"/>
              </a:ext>
            </a:extLst>
          </p:cNvPr>
          <p:cNvCxnSpPr>
            <a:cxnSpLocks/>
            <a:endCxn id="13" idx="3"/>
          </p:cNvCxnSpPr>
          <p:nvPr/>
        </p:nvCxnSpPr>
        <p:spPr>
          <a:xfrm rot="16200000" flipH="1">
            <a:off x="6539501" y="2501629"/>
            <a:ext cx="4004607" cy="2567508"/>
          </a:xfrm>
          <a:prstGeom prst="bentConnector4">
            <a:avLst>
              <a:gd name="adj1" fmla="val -200"/>
              <a:gd name="adj2" fmla="val 18503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2F7E90B1-5BB0-E254-F819-38C1B94E5072}"/>
              </a:ext>
            </a:extLst>
          </p:cNvPr>
          <p:cNvCxnSpPr/>
          <p:nvPr/>
        </p:nvCxnSpPr>
        <p:spPr>
          <a:xfrm>
            <a:off x="4834890" y="5932170"/>
            <a:ext cx="47663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0F70040E-6B00-3BAF-A5EE-173EE53A63BC}"/>
              </a:ext>
            </a:extLst>
          </p:cNvPr>
          <p:cNvCxnSpPr>
            <a:cxnSpLocks/>
          </p:cNvCxnSpPr>
          <p:nvPr/>
        </p:nvCxnSpPr>
        <p:spPr>
          <a:xfrm>
            <a:off x="2491740" y="6187440"/>
            <a:ext cx="40034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15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C5DC6-E153-1B87-A5BB-6C601F9A7FCF}"/>
            </a:ext>
          </a:extLst>
        </p:cNvPr>
        <p:cNvGrpSpPr/>
        <p:nvPr/>
      </p:nvGrpSpPr>
      <p:grpSpPr>
        <a:xfrm>
          <a:off x="0" y="0"/>
          <a:ext cx="0" cy="0"/>
          <a:chOff x="0" y="0"/>
          <a:chExt cx="0" cy="0"/>
        </a:xfrm>
      </p:grpSpPr>
      <p:pic>
        <p:nvPicPr>
          <p:cNvPr id="8" name="Imagem 7">
            <a:extLst>
              <a:ext uri="{FF2B5EF4-FFF2-40B4-BE49-F238E27FC236}">
                <a16:creationId xmlns:a16="http://schemas.microsoft.com/office/drawing/2014/main" id="{34F72806-FA8B-E0FC-41BD-429FA8488F70}"/>
              </a:ext>
            </a:extLst>
          </p:cNvPr>
          <p:cNvPicPr>
            <a:picLocks noChangeAspect="1"/>
          </p:cNvPicPr>
          <p:nvPr/>
        </p:nvPicPr>
        <p:blipFill>
          <a:blip r:embed="rId2"/>
          <a:stretch>
            <a:fillRect/>
          </a:stretch>
        </p:blipFill>
        <p:spPr>
          <a:xfrm>
            <a:off x="1630261" y="1365305"/>
            <a:ext cx="9227099" cy="4726627"/>
          </a:xfrm>
          <a:prstGeom prst="rect">
            <a:avLst/>
          </a:prstGeom>
        </p:spPr>
      </p:pic>
      <p:sp>
        <p:nvSpPr>
          <p:cNvPr id="2" name="CaixaDeTexto 1">
            <a:extLst>
              <a:ext uri="{FF2B5EF4-FFF2-40B4-BE49-F238E27FC236}">
                <a16:creationId xmlns:a16="http://schemas.microsoft.com/office/drawing/2014/main" id="{556A3393-4E1D-C7EC-22F9-FAF39F00E7ED}"/>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Data Mart</a:t>
            </a:r>
          </a:p>
        </p:txBody>
      </p:sp>
      <p:sp>
        <p:nvSpPr>
          <p:cNvPr id="3" name="sketchy line">
            <a:extLst>
              <a:ext uri="{FF2B5EF4-FFF2-40B4-BE49-F238E27FC236}">
                <a16:creationId xmlns:a16="http://schemas.microsoft.com/office/drawing/2014/main" id="{6839ADC3-30DE-C06D-6A58-17C54A9A0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79C462C8-409B-F259-FF0F-CBBFC90CF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C8982F62-00F2-06F9-BC64-DF172E0285F1}"/>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14" name="CaixaDeTexto 13">
            <a:extLst>
              <a:ext uri="{FF2B5EF4-FFF2-40B4-BE49-F238E27FC236}">
                <a16:creationId xmlns:a16="http://schemas.microsoft.com/office/drawing/2014/main" id="{B3B67A42-2F10-5471-8743-59257EADBAE6}"/>
              </a:ext>
            </a:extLst>
          </p:cNvPr>
          <p:cNvSpPr txBox="1"/>
          <p:nvPr/>
        </p:nvSpPr>
        <p:spPr>
          <a:xfrm>
            <a:off x="5169218" y="5987018"/>
            <a:ext cx="7358062" cy="369332"/>
          </a:xfrm>
          <a:prstGeom prst="rect">
            <a:avLst/>
          </a:prstGeom>
          <a:noFill/>
        </p:spPr>
        <p:txBody>
          <a:bodyPr wrap="square">
            <a:spAutoFit/>
          </a:bodyPr>
          <a:lstStyle/>
          <a:p>
            <a:r>
              <a:rPr lang="pt-BR" b="1" dirty="0"/>
              <a:t>Fonte: </a:t>
            </a:r>
            <a:r>
              <a:rPr lang="pt-BR" b="1" dirty="0">
                <a:hlinkClick r:id="rId4"/>
              </a:rPr>
              <a:t>https://consultabd.wordpress.com/2018/11/13/bi-data-marts/</a:t>
            </a:r>
            <a:r>
              <a:rPr lang="pt-BR" b="1" dirty="0"/>
              <a:t> </a:t>
            </a:r>
          </a:p>
        </p:txBody>
      </p:sp>
    </p:spTree>
    <p:extLst>
      <p:ext uri="{BB962C8B-B14F-4D97-AF65-F5344CB8AC3E}">
        <p14:creationId xmlns:p14="http://schemas.microsoft.com/office/powerpoint/2010/main" val="2360636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F888-D6F3-F081-AC04-107D486568C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8E55600F-C5E4-00BF-40F5-C6D48D651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840" y="1370777"/>
            <a:ext cx="8985886" cy="450492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E0C3B738-373A-F2AE-18EB-F8B3C8675127}"/>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Data Mart</a:t>
            </a:r>
          </a:p>
        </p:txBody>
      </p:sp>
      <p:sp>
        <p:nvSpPr>
          <p:cNvPr id="3" name="sketchy line">
            <a:extLst>
              <a:ext uri="{FF2B5EF4-FFF2-40B4-BE49-F238E27FC236}">
                <a16:creationId xmlns:a16="http://schemas.microsoft.com/office/drawing/2014/main" id="{47FC2753-CE48-49B3-0493-D1B15EC9E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0FEB8E2E-6BAE-A665-5C80-0521D77F5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B71B610-B86E-20A8-077F-B343DA257B4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4C820AEF-F0AE-77C3-D19C-C06FCD90D1AE}"/>
              </a:ext>
            </a:extLst>
          </p:cNvPr>
          <p:cNvSpPr txBox="1"/>
          <p:nvPr/>
        </p:nvSpPr>
        <p:spPr>
          <a:xfrm>
            <a:off x="2163129" y="5915487"/>
            <a:ext cx="8329612" cy="369332"/>
          </a:xfrm>
          <a:prstGeom prst="rect">
            <a:avLst/>
          </a:prstGeom>
          <a:noFill/>
        </p:spPr>
        <p:txBody>
          <a:bodyPr wrap="square">
            <a:spAutoFit/>
          </a:bodyPr>
          <a:lstStyle/>
          <a:p>
            <a:r>
              <a:rPr lang="pt-BR" b="1" i="0" dirty="0">
                <a:solidFill>
                  <a:srgbClr val="444444"/>
                </a:solidFill>
                <a:effectLst/>
                <a:latin typeface="Arimo"/>
              </a:rPr>
              <a:t>Fonte: </a:t>
            </a:r>
            <a:r>
              <a:rPr lang="pt-BR" b="1" i="0" u="none" strike="noStrike" dirty="0">
                <a:solidFill>
                  <a:srgbClr val="0093C2"/>
                </a:solidFill>
                <a:effectLst/>
                <a:latin typeface="Arimo"/>
                <a:hlinkClick r:id="rId4"/>
              </a:rPr>
              <a:t>https://panoply.io/data-warehouse-guide/data-mart-vs-data-warehouse/</a:t>
            </a:r>
            <a:endParaRPr lang="pt-BR" dirty="0"/>
          </a:p>
        </p:txBody>
      </p:sp>
    </p:spTree>
    <p:extLst>
      <p:ext uri="{BB962C8B-B14F-4D97-AF65-F5344CB8AC3E}">
        <p14:creationId xmlns:p14="http://schemas.microsoft.com/office/powerpoint/2010/main" val="541351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O pensamento mudou...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146" name="Picture 2" descr="Imagem azul com escrita em branco dizendo &quot;pensamento data-driven&quot; e setas indicando &quot;prevenção de problemas&quot;, &quot;experiência do cliente&quot;, &quot;maior faturamento&quot;, &quot;decisões mais assertivas&quot;, &quot;mais autonomia para o time&quot; e &quot;antecipação de tendências&quot;. No canto inferior esquerdo, a logo da Solvis em branco.">
            <a:extLst>
              <a:ext uri="{FF2B5EF4-FFF2-40B4-BE49-F238E27FC236}">
                <a16:creationId xmlns:a16="http://schemas.microsoft.com/office/drawing/2014/main" id="{52B2726D-88C9-8744-18CF-F52610E91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1092" y="1759973"/>
            <a:ext cx="7699489" cy="433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732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4588-57D0-0499-D27F-2FD14E435F69}"/>
            </a:ext>
          </a:extLst>
        </p:cNvPr>
        <p:cNvGrpSpPr/>
        <p:nvPr/>
      </p:nvGrpSpPr>
      <p:grpSpPr>
        <a:xfrm>
          <a:off x="0" y="0"/>
          <a:ext cx="0" cy="0"/>
          <a:chOff x="0" y="0"/>
          <a:chExt cx="0" cy="0"/>
        </a:xfrm>
      </p:grpSpPr>
      <p:pic>
        <p:nvPicPr>
          <p:cNvPr id="13" name="Imagem 12">
            <a:extLst>
              <a:ext uri="{FF2B5EF4-FFF2-40B4-BE49-F238E27FC236}">
                <a16:creationId xmlns:a16="http://schemas.microsoft.com/office/drawing/2014/main" id="{B72E6677-7889-9585-C423-E77EE8D67CEE}"/>
              </a:ext>
            </a:extLst>
          </p:cNvPr>
          <p:cNvPicPr>
            <a:picLocks noChangeAspect="1"/>
          </p:cNvPicPr>
          <p:nvPr/>
        </p:nvPicPr>
        <p:blipFill>
          <a:blip r:embed="rId2"/>
          <a:stretch>
            <a:fillRect/>
          </a:stretch>
        </p:blipFill>
        <p:spPr>
          <a:xfrm>
            <a:off x="196495" y="1235124"/>
            <a:ext cx="10672621" cy="5406295"/>
          </a:xfrm>
          <a:prstGeom prst="rect">
            <a:avLst/>
          </a:prstGeom>
        </p:spPr>
      </p:pic>
      <p:sp>
        <p:nvSpPr>
          <p:cNvPr id="2" name="CaixaDeTexto 1">
            <a:extLst>
              <a:ext uri="{FF2B5EF4-FFF2-40B4-BE49-F238E27FC236}">
                <a16:creationId xmlns:a16="http://schemas.microsoft.com/office/drawing/2014/main" id="{3CCADCD6-9081-0035-A66D-6FA61F79180C}"/>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ETL</a:t>
            </a:r>
          </a:p>
        </p:txBody>
      </p:sp>
      <p:sp>
        <p:nvSpPr>
          <p:cNvPr id="3" name="sketchy line">
            <a:extLst>
              <a:ext uri="{FF2B5EF4-FFF2-40B4-BE49-F238E27FC236}">
                <a16:creationId xmlns:a16="http://schemas.microsoft.com/office/drawing/2014/main" id="{7E22B524-773D-77A8-EAD7-BB36BA4AB6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2BA3732D-6CFB-8913-E76F-490083B9B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8DAF4FFE-AE4E-4579-DD81-BEB5B7926DD9}"/>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9920488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6E66B-180A-00F2-CECF-CB0E674CA03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FE36E75F-879E-4BEB-96E3-4AAF65B71C52}"/>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ELT</a:t>
            </a:r>
          </a:p>
        </p:txBody>
      </p:sp>
      <p:sp>
        <p:nvSpPr>
          <p:cNvPr id="3" name="sketchy line">
            <a:extLst>
              <a:ext uri="{FF2B5EF4-FFF2-40B4-BE49-F238E27FC236}">
                <a16:creationId xmlns:a16="http://schemas.microsoft.com/office/drawing/2014/main" id="{6F0D3DB2-6B09-0D5E-F378-C7C6AEFE9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D27969DE-BCDA-7D92-6F11-DF5A28B68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8BEEE7F5-3F47-CAC0-4489-AC789B774CD6}"/>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383A4464-B7E4-4FA4-3FA0-3FB19B97FD5E}"/>
              </a:ext>
            </a:extLst>
          </p:cNvPr>
          <p:cNvPicPr>
            <a:picLocks noChangeAspect="1"/>
          </p:cNvPicPr>
          <p:nvPr/>
        </p:nvPicPr>
        <p:blipFill>
          <a:blip r:embed="rId3"/>
          <a:stretch>
            <a:fillRect/>
          </a:stretch>
        </p:blipFill>
        <p:spPr>
          <a:xfrm>
            <a:off x="221243" y="1735312"/>
            <a:ext cx="11814810" cy="3903703"/>
          </a:xfrm>
          <a:prstGeom prst="rect">
            <a:avLst/>
          </a:prstGeom>
        </p:spPr>
      </p:pic>
    </p:spTree>
    <p:extLst>
      <p:ext uri="{BB962C8B-B14F-4D97-AF65-F5344CB8AC3E}">
        <p14:creationId xmlns:p14="http://schemas.microsoft.com/office/powerpoint/2010/main" val="41068201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481C-76C4-AD22-154D-2EBB076C83B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3620249-EB44-A7BA-0E42-E86283677829}"/>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Comparação ELT com ETL</a:t>
            </a:r>
          </a:p>
        </p:txBody>
      </p:sp>
      <p:sp>
        <p:nvSpPr>
          <p:cNvPr id="3" name="sketchy line">
            <a:extLst>
              <a:ext uri="{FF2B5EF4-FFF2-40B4-BE49-F238E27FC236}">
                <a16:creationId xmlns:a16="http://schemas.microsoft.com/office/drawing/2014/main" id="{062CAA24-501C-0DD3-00CA-9D0ACCFBE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3FF95FEC-5C9A-033F-FF90-D537934C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BD4B0156-B5F1-E6C5-91D6-90E96AB90D56}"/>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8C93595B-A5E6-6C36-7E77-BB0A4A38702A}"/>
              </a:ext>
            </a:extLst>
          </p:cNvPr>
          <p:cNvPicPr>
            <a:picLocks noChangeAspect="1"/>
          </p:cNvPicPr>
          <p:nvPr/>
        </p:nvPicPr>
        <p:blipFill>
          <a:blip r:embed="rId3"/>
          <a:stretch>
            <a:fillRect/>
          </a:stretch>
        </p:blipFill>
        <p:spPr>
          <a:xfrm>
            <a:off x="268062" y="2015887"/>
            <a:ext cx="11506200" cy="3055195"/>
          </a:xfrm>
          <a:prstGeom prst="rect">
            <a:avLst/>
          </a:prstGeom>
        </p:spPr>
      </p:pic>
    </p:spTree>
    <p:extLst>
      <p:ext uri="{BB962C8B-B14F-4D97-AF65-F5344CB8AC3E}">
        <p14:creationId xmlns:p14="http://schemas.microsoft.com/office/powerpoint/2010/main" val="12818679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152B2-6F6D-E0FE-F69D-5CF990E06EAD}"/>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2C4BE28-C084-9DA7-0146-F96031973C30}"/>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ETL </a:t>
            </a:r>
            <a:r>
              <a:rPr lang="pt-BR" sz="6000" dirty="0" err="1">
                <a:solidFill>
                  <a:schemeClr val="accent1"/>
                </a:solidFill>
                <a:latin typeface="Impact" panose="020B0806030902050204" pitchFamily="34" charset="0"/>
              </a:rPr>
              <a:t>Vs</a:t>
            </a:r>
            <a:r>
              <a:rPr lang="pt-BR" sz="6000" dirty="0">
                <a:solidFill>
                  <a:schemeClr val="accent1"/>
                </a:solidFill>
                <a:latin typeface="Impact" panose="020B0806030902050204" pitchFamily="34" charset="0"/>
              </a:rPr>
              <a:t> ELT</a:t>
            </a:r>
          </a:p>
        </p:txBody>
      </p:sp>
      <p:sp>
        <p:nvSpPr>
          <p:cNvPr id="3" name="sketchy line">
            <a:extLst>
              <a:ext uri="{FF2B5EF4-FFF2-40B4-BE49-F238E27FC236}">
                <a16:creationId xmlns:a16="http://schemas.microsoft.com/office/drawing/2014/main" id="{814BD3C7-AD3F-9A52-79EA-4CE3A8B23E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BBCC3BDE-8E3B-0C33-5F58-FF2ABE2CE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2876955B-25B1-F5AA-997E-8ED0C9995EDF}"/>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0" name="Imagem 9">
            <a:extLst>
              <a:ext uri="{FF2B5EF4-FFF2-40B4-BE49-F238E27FC236}">
                <a16:creationId xmlns:a16="http://schemas.microsoft.com/office/drawing/2014/main" id="{78055CF4-0549-CFC6-4AD6-AF4CA48FA3FA}"/>
              </a:ext>
            </a:extLst>
          </p:cNvPr>
          <p:cNvPicPr>
            <a:picLocks noChangeAspect="1"/>
          </p:cNvPicPr>
          <p:nvPr/>
        </p:nvPicPr>
        <p:blipFill>
          <a:blip r:embed="rId3"/>
          <a:stretch>
            <a:fillRect/>
          </a:stretch>
        </p:blipFill>
        <p:spPr>
          <a:xfrm>
            <a:off x="268062" y="2059846"/>
            <a:ext cx="11727443" cy="3061290"/>
          </a:xfrm>
          <a:prstGeom prst="rect">
            <a:avLst/>
          </a:prstGeom>
        </p:spPr>
      </p:pic>
    </p:spTree>
    <p:extLst>
      <p:ext uri="{BB962C8B-B14F-4D97-AF65-F5344CB8AC3E}">
        <p14:creationId xmlns:p14="http://schemas.microsoft.com/office/powerpoint/2010/main" val="25507970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278F2-0ACB-E2B9-57F2-20AF8A7475F5}"/>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585D2AA8-EC03-524E-ACF3-681DCACCBADB}"/>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4A823F9F-AC02-2D7B-4F4F-2BE3E1745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EC3E23F-FF46-DF0F-32CE-3EE64BADC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09E4330F-57E8-3E1A-FF2C-C1DB40A06F37}"/>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1" name="Imagem 10">
            <a:extLst>
              <a:ext uri="{FF2B5EF4-FFF2-40B4-BE49-F238E27FC236}">
                <a16:creationId xmlns:a16="http://schemas.microsoft.com/office/drawing/2014/main" id="{A5E43664-DF6D-3B3C-7782-2C7BC2E4B7B7}"/>
              </a:ext>
            </a:extLst>
          </p:cNvPr>
          <p:cNvPicPr>
            <a:picLocks noChangeAspect="1"/>
          </p:cNvPicPr>
          <p:nvPr/>
        </p:nvPicPr>
        <p:blipFill>
          <a:blip r:embed="rId3"/>
          <a:stretch>
            <a:fillRect/>
          </a:stretch>
        </p:blipFill>
        <p:spPr>
          <a:xfrm>
            <a:off x="162283" y="2470248"/>
            <a:ext cx="5350496" cy="2560266"/>
          </a:xfrm>
          <a:prstGeom prst="rect">
            <a:avLst/>
          </a:prstGeom>
        </p:spPr>
      </p:pic>
      <p:pic>
        <p:nvPicPr>
          <p:cNvPr id="13" name="Imagem 12">
            <a:extLst>
              <a:ext uri="{FF2B5EF4-FFF2-40B4-BE49-F238E27FC236}">
                <a16:creationId xmlns:a16="http://schemas.microsoft.com/office/drawing/2014/main" id="{10D0AE8C-C189-60C7-0293-3BFC9407C823}"/>
              </a:ext>
            </a:extLst>
          </p:cNvPr>
          <p:cNvPicPr>
            <a:picLocks noChangeAspect="1"/>
          </p:cNvPicPr>
          <p:nvPr/>
        </p:nvPicPr>
        <p:blipFill>
          <a:blip r:embed="rId4"/>
          <a:stretch>
            <a:fillRect/>
          </a:stretch>
        </p:blipFill>
        <p:spPr>
          <a:xfrm>
            <a:off x="5957456" y="2820175"/>
            <a:ext cx="5966482" cy="2001553"/>
          </a:xfrm>
          <a:prstGeom prst="rect">
            <a:avLst/>
          </a:prstGeom>
        </p:spPr>
      </p:pic>
      <p:sp>
        <p:nvSpPr>
          <p:cNvPr id="14" name="Chave Esquerda 13">
            <a:extLst>
              <a:ext uri="{FF2B5EF4-FFF2-40B4-BE49-F238E27FC236}">
                <a16:creationId xmlns:a16="http://schemas.microsoft.com/office/drawing/2014/main" id="{4C9C7FB0-90C3-27B2-8300-015AB37EECE3}"/>
              </a:ext>
            </a:extLst>
          </p:cNvPr>
          <p:cNvSpPr/>
          <p:nvPr/>
        </p:nvSpPr>
        <p:spPr>
          <a:xfrm>
            <a:off x="5521849" y="1759838"/>
            <a:ext cx="278130" cy="3981086"/>
          </a:xfrm>
          <a:prstGeom prst="leftBrace">
            <a:avLst/>
          </a:pr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02964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DF60-1329-32C8-C036-53B9597AB2AE}"/>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F7544384-E230-BA35-FE1A-F05B4D310461}"/>
              </a:ext>
            </a:extLst>
          </p:cNvPr>
          <p:cNvPicPr>
            <a:picLocks noChangeAspect="1"/>
          </p:cNvPicPr>
          <p:nvPr/>
        </p:nvPicPr>
        <p:blipFill>
          <a:blip r:embed="rId3"/>
          <a:stretch>
            <a:fillRect/>
          </a:stretch>
        </p:blipFill>
        <p:spPr>
          <a:xfrm>
            <a:off x="153762" y="2175839"/>
            <a:ext cx="8593465" cy="3105559"/>
          </a:xfrm>
          <a:prstGeom prst="rect">
            <a:avLst/>
          </a:prstGeom>
        </p:spPr>
      </p:pic>
      <p:sp>
        <p:nvSpPr>
          <p:cNvPr id="2" name="CaixaDeTexto 1">
            <a:extLst>
              <a:ext uri="{FF2B5EF4-FFF2-40B4-BE49-F238E27FC236}">
                <a16:creationId xmlns:a16="http://schemas.microsoft.com/office/drawing/2014/main" id="{71099A84-7B4C-02EE-2198-77570B3C16C9}"/>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AC79935C-AEF8-31B3-73D1-2742E902A2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7D1B3CD1-D860-79AF-6247-5E4FA5201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67D73304-C7D2-873E-3065-9B3B14084CF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2050" name="Picture 2" descr="Understand star schema and the importance for Power BI - Power BI |  Microsoft Learn">
            <a:extLst>
              <a:ext uri="{FF2B5EF4-FFF2-40B4-BE49-F238E27FC236}">
                <a16:creationId xmlns:a16="http://schemas.microsoft.com/office/drawing/2014/main" id="{B7816BC3-7E80-4F3C-8598-732A07095F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8986" y="1728592"/>
            <a:ext cx="2650173" cy="18713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nowflake schema - Wikipedia">
            <a:extLst>
              <a:ext uri="{FF2B5EF4-FFF2-40B4-BE49-F238E27FC236}">
                <a16:creationId xmlns:a16="http://schemas.microsoft.com/office/drawing/2014/main" id="{91A2B7C2-2281-CBBE-C137-8BE01ED44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5909" y="3920423"/>
            <a:ext cx="2650173" cy="160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880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07628-FEA1-14D5-A03F-0DCD5E22318C}"/>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1B55029E-D20A-0061-D15D-81FC37BF671C}"/>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236058F8-272A-AA99-28B4-E150FA2EA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A90F9B33-D644-66E2-93BE-54D4BB867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42B6850-9913-BC05-7FCF-5B6E3B09EB33}"/>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E8AB436A-31E3-6739-C44C-F76013D9F7F8}"/>
              </a:ext>
            </a:extLst>
          </p:cNvPr>
          <p:cNvPicPr>
            <a:picLocks noChangeAspect="1"/>
          </p:cNvPicPr>
          <p:nvPr/>
        </p:nvPicPr>
        <p:blipFill>
          <a:blip r:embed="rId3"/>
          <a:stretch>
            <a:fillRect/>
          </a:stretch>
        </p:blipFill>
        <p:spPr>
          <a:xfrm>
            <a:off x="560070" y="2200358"/>
            <a:ext cx="11071860" cy="3007923"/>
          </a:xfrm>
          <a:prstGeom prst="rect">
            <a:avLst/>
          </a:prstGeom>
        </p:spPr>
      </p:pic>
      <p:sp>
        <p:nvSpPr>
          <p:cNvPr id="6" name="Seta: para a Direita 5">
            <a:extLst>
              <a:ext uri="{FF2B5EF4-FFF2-40B4-BE49-F238E27FC236}">
                <a16:creationId xmlns:a16="http://schemas.microsoft.com/office/drawing/2014/main" id="{9D83E398-DD57-B9B6-234E-5FC74EB1E9F1}"/>
              </a:ext>
            </a:extLst>
          </p:cNvPr>
          <p:cNvSpPr/>
          <p:nvPr/>
        </p:nvSpPr>
        <p:spPr>
          <a:xfrm rot="8060182">
            <a:off x="6938010" y="2108025"/>
            <a:ext cx="628650" cy="5323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0FF997E-FD35-2DED-A4E2-1E52BB412C7C}"/>
              </a:ext>
            </a:extLst>
          </p:cNvPr>
          <p:cNvSpPr txBox="1"/>
          <p:nvPr/>
        </p:nvSpPr>
        <p:spPr>
          <a:xfrm>
            <a:off x="7582363" y="1724653"/>
            <a:ext cx="2742289" cy="369332"/>
          </a:xfrm>
          <a:prstGeom prst="rect">
            <a:avLst/>
          </a:prstGeom>
          <a:noFill/>
          <a:ln w="28575">
            <a:solidFill>
              <a:srgbClr val="FF0000"/>
            </a:solidFill>
          </a:ln>
        </p:spPr>
        <p:txBody>
          <a:bodyPr wrap="none" rtlCol="0">
            <a:spAutoFit/>
          </a:bodyPr>
          <a:lstStyle/>
          <a:p>
            <a:r>
              <a:rPr lang="pt-BR" dirty="0"/>
              <a:t>Muito parecido com o MER</a:t>
            </a:r>
          </a:p>
        </p:txBody>
      </p:sp>
    </p:spTree>
    <p:extLst>
      <p:ext uri="{BB962C8B-B14F-4D97-AF65-F5344CB8AC3E}">
        <p14:creationId xmlns:p14="http://schemas.microsoft.com/office/powerpoint/2010/main" val="13054435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ACFB8-4BF6-22C0-27B7-133B178613A0}"/>
            </a:ext>
          </a:extLst>
        </p:cNvPr>
        <p:cNvGrpSpPr/>
        <p:nvPr/>
      </p:nvGrpSpPr>
      <p:grpSpPr>
        <a:xfrm>
          <a:off x="0" y="0"/>
          <a:ext cx="0" cy="0"/>
          <a:chOff x="0" y="0"/>
          <a:chExt cx="0" cy="0"/>
        </a:xfrm>
      </p:grpSpPr>
      <p:pic>
        <p:nvPicPr>
          <p:cNvPr id="12" name="Imagem 11">
            <a:extLst>
              <a:ext uri="{FF2B5EF4-FFF2-40B4-BE49-F238E27FC236}">
                <a16:creationId xmlns:a16="http://schemas.microsoft.com/office/drawing/2014/main" id="{5A5A8DEF-44F4-1855-3EC0-499302A4D21D}"/>
              </a:ext>
            </a:extLst>
          </p:cNvPr>
          <p:cNvPicPr>
            <a:picLocks noChangeAspect="1"/>
          </p:cNvPicPr>
          <p:nvPr/>
        </p:nvPicPr>
        <p:blipFill>
          <a:blip r:embed="rId2"/>
          <a:stretch>
            <a:fillRect/>
          </a:stretch>
        </p:blipFill>
        <p:spPr>
          <a:xfrm>
            <a:off x="685800" y="1370777"/>
            <a:ext cx="10056380" cy="5167751"/>
          </a:xfrm>
          <a:prstGeom prst="rect">
            <a:avLst/>
          </a:prstGeom>
        </p:spPr>
      </p:pic>
      <p:sp>
        <p:nvSpPr>
          <p:cNvPr id="2" name="CaixaDeTexto 1">
            <a:extLst>
              <a:ext uri="{FF2B5EF4-FFF2-40B4-BE49-F238E27FC236}">
                <a16:creationId xmlns:a16="http://schemas.microsoft.com/office/drawing/2014/main" id="{0A384511-16CB-DE45-3B52-7EDD7E3F8145}"/>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Star </a:t>
            </a:r>
            <a:r>
              <a:rPr lang="pt-BR" sz="6000" dirty="0" err="1">
                <a:solidFill>
                  <a:schemeClr val="accent1"/>
                </a:solidFill>
                <a:latin typeface="Impact" panose="020B0806030902050204" pitchFamily="34" charset="0"/>
              </a:rPr>
              <a:t>Schema</a:t>
            </a:r>
            <a:endParaRPr lang="pt-BR" sz="60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C3493BF3-0E64-D4BC-8BD3-58D3903F7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E9310636-FDC2-D393-193A-88820848A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449B1DA8-F327-FC7D-A03A-9773B01FFB5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9959423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64C78-C78D-E289-1BEB-AD9134BD841A}"/>
            </a:ext>
          </a:extLst>
        </p:cNvPr>
        <p:cNvGrpSpPr/>
        <p:nvPr/>
      </p:nvGrpSpPr>
      <p:grpSpPr>
        <a:xfrm>
          <a:off x="0" y="0"/>
          <a:ext cx="0" cy="0"/>
          <a:chOff x="0" y="0"/>
          <a:chExt cx="0" cy="0"/>
        </a:xfrm>
      </p:grpSpPr>
      <p:pic>
        <p:nvPicPr>
          <p:cNvPr id="7" name="Imagem 6">
            <a:extLst>
              <a:ext uri="{FF2B5EF4-FFF2-40B4-BE49-F238E27FC236}">
                <a16:creationId xmlns:a16="http://schemas.microsoft.com/office/drawing/2014/main" id="{7052150F-A466-43BB-AC76-993969DAA9B3}"/>
              </a:ext>
            </a:extLst>
          </p:cNvPr>
          <p:cNvPicPr>
            <a:picLocks noChangeAspect="1"/>
          </p:cNvPicPr>
          <p:nvPr/>
        </p:nvPicPr>
        <p:blipFill>
          <a:blip r:embed="rId2"/>
          <a:stretch>
            <a:fillRect/>
          </a:stretch>
        </p:blipFill>
        <p:spPr>
          <a:xfrm>
            <a:off x="777648" y="1285553"/>
            <a:ext cx="9871710" cy="5327477"/>
          </a:xfrm>
          <a:prstGeom prst="rect">
            <a:avLst/>
          </a:prstGeom>
        </p:spPr>
      </p:pic>
      <p:sp>
        <p:nvSpPr>
          <p:cNvPr id="2" name="CaixaDeTexto 1">
            <a:extLst>
              <a:ext uri="{FF2B5EF4-FFF2-40B4-BE49-F238E27FC236}">
                <a16:creationId xmlns:a16="http://schemas.microsoft.com/office/drawing/2014/main" id="{2D0F03BD-21DE-9950-510B-338B4D03C44B}"/>
              </a:ext>
            </a:extLst>
          </p:cNvPr>
          <p:cNvSpPr txBox="1"/>
          <p:nvPr/>
        </p:nvSpPr>
        <p:spPr>
          <a:xfrm>
            <a:off x="162283" y="177557"/>
            <a:ext cx="10487075" cy="1015663"/>
          </a:xfrm>
          <a:prstGeom prst="rect">
            <a:avLst/>
          </a:prstGeom>
          <a:noFill/>
        </p:spPr>
        <p:txBody>
          <a:bodyPr wrap="square" rtlCol="0">
            <a:spAutoFit/>
          </a:bodyPr>
          <a:lstStyle/>
          <a:p>
            <a:r>
              <a:rPr lang="pt-BR" sz="6000" dirty="0" err="1">
                <a:solidFill>
                  <a:schemeClr val="accent1"/>
                </a:solidFill>
                <a:latin typeface="Impact" panose="020B0806030902050204" pitchFamily="34" charset="0"/>
              </a:rPr>
              <a:t>SnowFlake</a:t>
            </a:r>
            <a:endParaRPr lang="pt-BR" sz="60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30024798-742A-CF0C-D4F6-EBD671110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9653FE7-AB29-0153-40B7-3F5A8E63C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D316A568-FC35-AB60-906A-69008719C892}"/>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3393865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BE05-5CB4-8690-FF09-8F397ED6F555}"/>
            </a:ext>
          </a:extLst>
        </p:cNvPr>
        <p:cNvGrpSpPr/>
        <p:nvPr/>
      </p:nvGrpSpPr>
      <p:grpSpPr>
        <a:xfrm>
          <a:off x="0" y="0"/>
          <a:ext cx="0" cy="0"/>
          <a:chOff x="0" y="0"/>
          <a:chExt cx="0" cy="0"/>
        </a:xfrm>
      </p:grpSpPr>
      <p:pic>
        <p:nvPicPr>
          <p:cNvPr id="8" name="Imagem 7">
            <a:extLst>
              <a:ext uri="{FF2B5EF4-FFF2-40B4-BE49-F238E27FC236}">
                <a16:creationId xmlns:a16="http://schemas.microsoft.com/office/drawing/2014/main" id="{E52CBFF9-45A0-C5E8-6CB0-B1D3807BAB56}"/>
              </a:ext>
            </a:extLst>
          </p:cNvPr>
          <p:cNvPicPr>
            <a:picLocks noChangeAspect="1"/>
          </p:cNvPicPr>
          <p:nvPr/>
        </p:nvPicPr>
        <p:blipFill>
          <a:blip r:embed="rId2"/>
          <a:stretch>
            <a:fillRect/>
          </a:stretch>
        </p:blipFill>
        <p:spPr>
          <a:xfrm>
            <a:off x="1011555" y="1285553"/>
            <a:ext cx="10168890" cy="5103851"/>
          </a:xfrm>
          <a:prstGeom prst="rect">
            <a:avLst/>
          </a:prstGeom>
        </p:spPr>
      </p:pic>
      <p:sp>
        <p:nvSpPr>
          <p:cNvPr id="2" name="CaixaDeTexto 1">
            <a:extLst>
              <a:ext uri="{FF2B5EF4-FFF2-40B4-BE49-F238E27FC236}">
                <a16:creationId xmlns:a16="http://schemas.microsoft.com/office/drawing/2014/main" id="{E1D049EC-4B2A-48E6-092D-36118290DFB0}"/>
              </a:ext>
            </a:extLst>
          </p:cNvPr>
          <p:cNvSpPr txBox="1"/>
          <p:nvPr/>
        </p:nvSpPr>
        <p:spPr>
          <a:xfrm>
            <a:off x="162283" y="177557"/>
            <a:ext cx="10487075"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Comparação Star </a:t>
            </a:r>
            <a:r>
              <a:rPr lang="pt-BR" sz="4800" dirty="0" err="1">
                <a:solidFill>
                  <a:schemeClr val="accent1"/>
                </a:solidFill>
                <a:latin typeface="Impact" panose="020B0806030902050204" pitchFamily="34" charset="0"/>
              </a:rPr>
              <a:t>Schema</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Vs</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SnowFlake</a:t>
            </a:r>
            <a:endParaRPr lang="pt-BR" sz="4800" dirty="0">
              <a:solidFill>
                <a:schemeClr val="accent1"/>
              </a:solidFill>
              <a:latin typeface="Impact" panose="020B0806030902050204" pitchFamily="34" charset="0"/>
            </a:endParaRPr>
          </a:p>
        </p:txBody>
      </p:sp>
      <p:sp>
        <p:nvSpPr>
          <p:cNvPr id="3" name="sketchy line">
            <a:extLst>
              <a:ext uri="{FF2B5EF4-FFF2-40B4-BE49-F238E27FC236}">
                <a16:creationId xmlns:a16="http://schemas.microsoft.com/office/drawing/2014/main" id="{614CA685-1F12-43F9-6236-80F2BE964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BDF09945-272A-51D5-23A4-40545C3C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952951D1-E6C4-91C7-B114-152723DD93FA}"/>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06158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O comportamento mudou...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170" name="Picture 2" descr="O passado, presente e futuro do Departamento de TI! – Blog ACSoftware –  ManageEngine">
            <a:extLst>
              <a:ext uri="{FF2B5EF4-FFF2-40B4-BE49-F238E27FC236}">
                <a16:creationId xmlns:a16="http://schemas.microsoft.com/office/drawing/2014/main" id="{A1FA49C4-C8F9-D1EB-7060-B22EA0FD0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367" y="1629503"/>
            <a:ext cx="6826831" cy="436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84360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C91F8-32EE-F7B2-6F55-C775FBFAEE4D}"/>
            </a:ext>
          </a:extLst>
        </p:cNvPr>
        <p:cNvGrpSpPr/>
        <p:nvPr/>
      </p:nvGrpSpPr>
      <p:grpSpPr>
        <a:xfrm>
          <a:off x="0" y="0"/>
          <a:ext cx="0" cy="0"/>
          <a:chOff x="0" y="0"/>
          <a:chExt cx="0" cy="0"/>
        </a:xfrm>
      </p:grpSpPr>
      <p:pic>
        <p:nvPicPr>
          <p:cNvPr id="7" name="Imagem 6" descr="Tela de computador com texto preto sobre fundo branco&#10;&#10;Descrição gerada automaticamente">
            <a:extLst>
              <a:ext uri="{FF2B5EF4-FFF2-40B4-BE49-F238E27FC236}">
                <a16:creationId xmlns:a16="http://schemas.microsoft.com/office/drawing/2014/main" id="{43C4B9BF-BCFE-AF26-C077-5C470CE14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67" y="1336486"/>
            <a:ext cx="10389463" cy="5405685"/>
          </a:xfrm>
          <a:prstGeom prst="rect">
            <a:avLst/>
          </a:prstGeom>
        </p:spPr>
      </p:pic>
      <p:sp>
        <p:nvSpPr>
          <p:cNvPr id="2" name="CaixaDeTexto 1">
            <a:extLst>
              <a:ext uri="{FF2B5EF4-FFF2-40B4-BE49-F238E27FC236}">
                <a16:creationId xmlns:a16="http://schemas.microsoft.com/office/drawing/2014/main" id="{05AB5218-9E9D-5A9D-0946-3E1C44485A2C}"/>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8CA103B6-676A-F82C-F434-FC29A6637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DD9ADC1B-D222-41D6-C135-FABB86310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DD5331E6-65CF-B89F-900A-08A9E4E65336}"/>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9779188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D4CBD-E63E-477A-9F9B-ACE54249C5A6}"/>
            </a:ext>
          </a:extLst>
        </p:cNvPr>
        <p:cNvGrpSpPr/>
        <p:nvPr/>
      </p:nvGrpSpPr>
      <p:grpSpPr>
        <a:xfrm>
          <a:off x="0" y="0"/>
          <a:ext cx="0" cy="0"/>
          <a:chOff x="0" y="0"/>
          <a:chExt cx="0" cy="0"/>
        </a:xfrm>
      </p:grpSpPr>
      <p:pic>
        <p:nvPicPr>
          <p:cNvPr id="9" name="Imagem 8" descr="Tela de computador com texto preto sobre fundo branco&#10;&#10;Descrição gerada automaticamente">
            <a:extLst>
              <a:ext uri="{FF2B5EF4-FFF2-40B4-BE49-F238E27FC236}">
                <a16:creationId xmlns:a16="http://schemas.microsoft.com/office/drawing/2014/main" id="{2E41D5FE-DAB8-2B65-7012-A03D976A3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98" y="1343154"/>
            <a:ext cx="11355696" cy="5401182"/>
          </a:xfrm>
          <a:prstGeom prst="rect">
            <a:avLst/>
          </a:prstGeom>
        </p:spPr>
      </p:pic>
      <p:sp>
        <p:nvSpPr>
          <p:cNvPr id="2" name="CaixaDeTexto 1">
            <a:extLst>
              <a:ext uri="{FF2B5EF4-FFF2-40B4-BE49-F238E27FC236}">
                <a16:creationId xmlns:a16="http://schemas.microsoft.com/office/drawing/2014/main" id="{92B7FAF8-1943-734A-5CB9-2FB681FDCAE8}"/>
              </a:ext>
            </a:extLst>
          </p:cNvPr>
          <p:cNvSpPr txBox="1"/>
          <p:nvPr/>
        </p:nvSpPr>
        <p:spPr>
          <a:xfrm>
            <a:off x="162283" y="177557"/>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Multidimensional</a:t>
            </a:r>
          </a:p>
        </p:txBody>
      </p:sp>
      <p:sp>
        <p:nvSpPr>
          <p:cNvPr id="3" name="sketchy line">
            <a:extLst>
              <a:ext uri="{FF2B5EF4-FFF2-40B4-BE49-F238E27FC236}">
                <a16:creationId xmlns:a16="http://schemas.microsoft.com/office/drawing/2014/main" id="{B305EE63-508E-8B39-A8FC-C3A3630D6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6886665-CF3B-6692-39F8-61D40793F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24FE68F0-DE94-B4F6-4387-A0FE4E80E80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10" name="Estrela: 5 Pontas 9">
            <a:extLst>
              <a:ext uri="{FF2B5EF4-FFF2-40B4-BE49-F238E27FC236}">
                <a16:creationId xmlns:a16="http://schemas.microsoft.com/office/drawing/2014/main" id="{2CD4CF6C-F52A-E458-3A44-01477F7E08BE}"/>
              </a:ext>
            </a:extLst>
          </p:cNvPr>
          <p:cNvSpPr/>
          <p:nvPr/>
        </p:nvSpPr>
        <p:spPr>
          <a:xfrm>
            <a:off x="2558144" y="1408030"/>
            <a:ext cx="6688725" cy="4921884"/>
          </a:xfrm>
          <a:prstGeom prst="star5">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5757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B59A-62EE-E24B-D952-13D73B0B8CC3}"/>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32BADA1A-8377-32BD-6890-EDBB7F6A1CC6}"/>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SCD ou </a:t>
            </a:r>
            <a:r>
              <a:rPr lang="pt-BR" sz="4800" dirty="0" err="1">
                <a:solidFill>
                  <a:schemeClr val="accent1"/>
                </a:solidFill>
                <a:latin typeface="Impact" panose="020B0806030902050204" pitchFamily="34" charset="0"/>
              </a:rPr>
              <a:t>Slowly</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Changing</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Dimensions</a:t>
            </a:r>
            <a:r>
              <a:rPr lang="pt-BR" sz="4800" dirty="0">
                <a:solidFill>
                  <a:schemeClr val="accent1"/>
                </a:solidFill>
                <a:latin typeface="Impact" panose="020B0806030902050204" pitchFamily="34" charset="0"/>
              </a:rPr>
              <a:t>  </a:t>
            </a:r>
          </a:p>
        </p:txBody>
      </p:sp>
      <p:sp>
        <p:nvSpPr>
          <p:cNvPr id="3" name="sketchy line">
            <a:extLst>
              <a:ext uri="{FF2B5EF4-FFF2-40B4-BE49-F238E27FC236}">
                <a16:creationId xmlns:a16="http://schemas.microsoft.com/office/drawing/2014/main" id="{946E3E48-99B9-F712-41B5-9185D74EA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A3AF785-4F24-2A19-81F4-82797E515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38B9809-60FE-C9EA-0EC5-4EB31675E92E}"/>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8" name="CaixaDeTexto 7">
            <a:extLst>
              <a:ext uri="{FF2B5EF4-FFF2-40B4-BE49-F238E27FC236}">
                <a16:creationId xmlns:a16="http://schemas.microsoft.com/office/drawing/2014/main" id="{3B021BF6-E3BB-D280-FEAC-0036E33808A8}"/>
              </a:ext>
            </a:extLst>
          </p:cNvPr>
          <p:cNvSpPr txBox="1"/>
          <p:nvPr/>
        </p:nvSpPr>
        <p:spPr>
          <a:xfrm>
            <a:off x="0" y="1834306"/>
            <a:ext cx="11655876" cy="4154984"/>
          </a:xfrm>
          <a:prstGeom prst="rect">
            <a:avLst/>
          </a:prstGeom>
          <a:noFill/>
        </p:spPr>
        <p:txBody>
          <a:bodyPr wrap="square" rtlCol="0">
            <a:spAutoFit/>
          </a:bodyPr>
          <a:lstStyle/>
          <a:p>
            <a:pPr algn="ctr"/>
            <a:r>
              <a:rPr lang="pt-BR" sz="8800" dirty="0">
                <a:solidFill>
                  <a:schemeClr val="accent1"/>
                </a:solidFill>
                <a:latin typeface="Impact" panose="020B0806030902050204" pitchFamily="34" charset="0"/>
              </a:rPr>
              <a:t>Já ouviu falar? Pode explicar como que funciona?</a:t>
            </a:r>
            <a:endParaRPr lang="en-US" sz="8800" dirty="0">
              <a:solidFill>
                <a:schemeClr val="accent1"/>
              </a:solidFill>
              <a:latin typeface="Impact" panose="020B0806030902050204" pitchFamily="34" charset="0"/>
            </a:endParaRPr>
          </a:p>
        </p:txBody>
      </p:sp>
      <p:sp>
        <p:nvSpPr>
          <p:cNvPr id="11" name="Retângulo 10">
            <a:extLst>
              <a:ext uri="{FF2B5EF4-FFF2-40B4-BE49-F238E27FC236}">
                <a16:creationId xmlns:a16="http://schemas.microsoft.com/office/drawing/2014/main" id="{1661CA45-2168-89A7-0225-F9AC51D213F0}"/>
              </a:ext>
            </a:extLst>
          </p:cNvPr>
          <p:cNvSpPr/>
          <p:nvPr/>
        </p:nvSpPr>
        <p:spPr>
          <a:xfrm>
            <a:off x="268062" y="1680210"/>
            <a:ext cx="11655876" cy="4537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1BC2F2CF-1A89-52BF-45B3-DFF07264D09C}"/>
              </a:ext>
            </a:extLst>
          </p:cNvPr>
          <p:cNvPicPr>
            <a:picLocks noChangeAspect="1"/>
          </p:cNvPicPr>
          <p:nvPr/>
        </p:nvPicPr>
        <p:blipFill>
          <a:blip r:embed="rId4"/>
          <a:stretch>
            <a:fillRect/>
          </a:stretch>
        </p:blipFill>
        <p:spPr>
          <a:xfrm>
            <a:off x="435833" y="2217480"/>
            <a:ext cx="11391900" cy="2590750"/>
          </a:xfrm>
          <a:prstGeom prst="rect">
            <a:avLst/>
          </a:prstGeom>
        </p:spPr>
      </p:pic>
    </p:spTree>
    <p:extLst>
      <p:ext uri="{BB962C8B-B14F-4D97-AF65-F5344CB8AC3E}">
        <p14:creationId xmlns:p14="http://schemas.microsoft.com/office/powerpoint/2010/main" val="96819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81D74-797A-C612-B350-43ABBE523311}"/>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44F54B6B-BA2A-CC61-7B59-1083ADC1C077}"/>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SCD ou </a:t>
            </a:r>
            <a:r>
              <a:rPr lang="pt-BR" sz="4800" dirty="0" err="1">
                <a:solidFill>
                  <a:schemeClr val="accent1"/>
                </a:solidFill>
                <a:latin typeface="Impact" panose="020B0806030902050204" pitchFamily="34" charset="0"/>
              </a:rPr>
              <a:t>Slowly</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Changing</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Dimensions</a:t>
            </a:r>
            <a:r>
              <a:rPr lang="pt-BR" sz="4800" dirty="0">
                <a:solidFill>
                  <a:schemeClr val="accent1"/>
                </a:solidFill>
                <a:latin typeface="Impact" panose="020B0806030902050204" pitchFamily="34" charset="0"/>
              </a:rPr>
              <a:t>  </a:t>
            </a:r>
          </a:p>
        </p:txBody>
      </p:sp>
      <p:sp>
        <p:nvSpPr>
          <p:cNvPr id="3" name="sketchy line">
            <a:extLst>
              <a:ext uri="{FF2B5EF4-FFF2-40B4-BE49-F238E27FC236}">
                <a16:creationId xmlns:a16="http://schemas.microsoft.com/office/drawing/2014/main" id="{1832A6F7-8A26-135B-22DF-C0590A5E5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960939A7-F9EE-B3DB-61AB-4376891AF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180BED0-8613-22DE-1260-9A46C728A92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026" name="Picture 2">
            <a:extLst>
              <a:ext uri="{FF2B5EF4-FFF2-40B4-BE49-F238E27FC236}">
                <a16:creationId xmlns:a16="http://schemas.microsoft.com/office/drawing/2014/main" id="{C04335A5-2127-BDD9-B99E-EF520F989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330" y="1441348"/>
            <a:ext cx="6911340" cy="454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241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3DA8E-A4DA-108D-9CC7-BA77B52E15C6}"/>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8BD53033-C6AF-EC7B-6794-9A813F2FE01C}"/>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SCD ou </a:t>
            </a:r>
            <a:r>
              <a:rPr lang="pt-BR" sz="4800" dirty="0" err="1">
                <a:solidFill>
                  <a:schemeClr val="accent1"/>
                </a:solidFill>
                <a:latin typeface="Impact" panose="020B0806030902050204" pitchFamily="34" charset="0"/>
              </a:rPr>
              <a:t>Slowly</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Changing</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Dimensions</a:t>
            </a:r>
            <a:r>
              <a:rPr lang="pt-BR" sz="4800" dirty="0">
                <a:solidFill>
                  <a:schemeClr val="accent1"/>
                </a:solidFill>
                <a:latin typeface="Impact" panose="020B0806030902050204" pitchFamily="34" charset="0"/>
              </a:rPr>
              <a:t>  </a:t>
            </a:r>
          </a:p>
        </p:txBody>
      </p:sp>
      <p:sp>
        <p:nvSpPr>
          <p:cNvPr id="3" name="sketchy line">
            <a:extLst>
              <a:ext uri="{FF2B5EF4-FFF2-40B4-BE49-F238E27FC236}">
                <a16:creationId xmlns:a16="http://schemas.microsoft.com/office/drawing/2014/main" id="{05156D09-9C38-E34C-FE5C-A9005F16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D9939691-AAC0-782B-D75C-C003B9D60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A22FC3ED-57F0-0879-A296-2DE120D35DDF}"/>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6DAE50A3-EED3-77FF-AF1D-14C50416FB1C}"/>
              </a:ext>
            </a:extLst>
          </p:cNvPr>
          <p:cNvPicPr>
            <a:picLocks noChangeAspect="1"/>
          </p:cNvPicPr>
          <p:nvPr/>
        </p:nvPicPr>
        <p:blipFill>
          <a:blip r:embed="rId4"/>
          <a:stretch>
            <a:fillRect/>
          </a:stretch>
        </p:blipFill>
        <p:spPr>
          <a:xfrm>
            <a:off x="268062" y="2264614"/>
            <a:ext cx="11258550" cy="2609697"/>
          </a:xfrm>
          <a:prstGeom prst="rect">
            <a:avLst/>
          </a:prstGeom>
        </p:spPr>
      </p:pic>
    </p:spTree>
    <p:extLst>
      <p:ext uri="{BB962C8B-B14F-4D97-AF65-F5344CB8AC3E}">
        <p14:creationId xmlns:p14="http://schemas.microsoft.com/office/powerpoint/2010/main" val="1455992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F8256-AE0B-2517-3807-642EAF4E279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E10A292D-337E-8034-2EFE-FAD7B23D3845}"/>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SCD ou </a:t>
            </a:r>
            <a:r>
              <a:rPr lang="pt-BR" sz="4800" dirty="0" err="1">
                <a:solidFill>
                  <a:schemeClr val="accent1"/>
                </a:solidFill>
                <a:latin typeface="Impact" panose="020B0806030902050204" pitchFamily="34" charset="0"/>
              </a:rPr>
              <a:t>Slowly</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Changing</a:t>
            </a:r>
            <a:r>
              <a:rPr lang="pt-BR" sz="4800" dirty="0">
                <a:solidFill>
                  <a:schemeClr val="accent1"/>
                </a:solidFill>
                <a:latin typeface="Impact" panose="020B0806030902050204" pitchFamily="34" charset="0"/>
              </a:rPr>
              <a:t> </a:t>
            </a:r>
            <a:r>
              <a:rPr lang="pt-BR" sz="4800" dirty="0" err="1">
                <a:solidFill>
                  <a:schemeClr val="accent1"/>
                </a:solidFill>
                <a:latin typeface="Impact" panose="020B0806030902050204" pitchFamily="34" charset="0"/>
              </a:rPr>
              <a:t>Dimensions</a:t>
            </a:r>
            <a:r>
              <a:rPr lang="pt-BR" sz="4800" dirty="0">
                <a:solidFill>
                  <a:schemeClr val="accent1"/>
                </a:solidFill>
                <a:latin typeface="Impact" panose="020B0806030902050204" pitchFamily="34" charset="0"/>
              </a:rPr>
              <a:t>  </a:t>
            </a:r>
          </a:p>
        </p:txBody>
      </p:sp>
      <p:sp>
        <p:nvSpPr>
          <p:cNvPr id="3" name="sketchy line">
            <a:extLst>
              <a:ext uri="{FF2B5EF4-FFF2-40B4-BE49-F238E27FC236}">
                <a16:creationId xmlns:a16="http://schemas.microsoft.com/office/drawing/2014/main" id="{8CD96105-0B5A-2E74-2A40-FA2087B34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1F53C8CE-3CB8-2AA4-D70C-C507FF518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28E32C4B-6456-4037-FBFB-218DD9894F8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C4B0FB28-897A-FA68-9DD6-8C86E85FF091}"/>
              </a:ext>
            </a:extLst>
          </p:cNvPr>
          <p:cNvPicPr>
            <a:picLocks noChangeAspect="1"/>
          </p:cNvPicPr>
          <p:nvPr/>
        </p:nvPicPr>
        <p:blipFill>
          <a:blip r:embed="rId3"/>
          <a:stretch>
            <a:fillRect/>
          </a:stretch>
        </p:blipFill>
        <p:spPr>
          <a:xfrm>
            <a:off x="211813" y="1867291"/>
            <a:ext cx="11289030" cy="2492383"/>
          </a:xfrm>
          <a:prstGeom prst="rect">
            <a:avLst/>
          </a:prstGeom>
        </p:spPr>
      </p:pic>
    </p:spTree>
    <p:extLst>
      <p:ext uri="{BB962C8B-B14F-4D97-AF65-F5344CB8AC3E}">
        <p14:creationId xmlns:p14="http://schemas.microsoft.com/office/powerpoint/2010/main" val="12683767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C72B-AAD4-070C-5232-A9BA474F991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B14061D2-66E7-FCB2-1AE2-5E498FAC0ECC}"/>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Projeto BI Zero TO DW...</a:t>
            </a:r>
          </a:p>
        </p:txBody>
      </p:sp>
      <p:sp>
        <p:nvSpPr>
          <p:cNvPr id="3" name="sketchy line">
            <a:extLst>
              <a:ext uri="{FF2B5EF4-FFF2-40B4-BE49-F238E27FC236}">
                <a16:creationId xmlns:a16="http://schemas.microsoft.com/office/drawing/2014/main" id="{5ED08417-3AEA-6B24-F428-E927BCA24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5C33FCDF-3059-F4E2-3F4B-B8763B1F4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3DA64CEA-44C5-911D-9A46-48B9C4CBB402}"/>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4098" name="Picture 2" descr="fim Logotipo | Ferramenta de design de logotipo grátis de ...">
            <a:extLst>
              <a:ext uri="{FF2B5EF4-FFF2-40B4-BE49-F238E27FC236}">
                <a16:creationId xmlns:a16="http://schemas.microsoft.com/office/drawing/2014/main" id="{7A985325-6746-94B0-BE01-DACD65C80A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22" b="21282"/>
          <a:stretch/>
        </p:blipFill>
        <p:spPr bwMode="auto">
          <a:xfrm>
            <a:off x="1714500" y="2148840"/>
            <a:ext cx="8544708" cy="352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548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6801F-959A-7E3C-AC23-5DF05414DBC2}"/>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658DFD4C-F8AF-5E20-B0C5-0EA862F374B4}"/>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Certificado</a:t>
            </a:r>
          </a:p>
        </p:txBody>
      </p:sp>
      <p:sp>
        <p:nvSpPr>
          <p:cNvPr id="3" name="sketchy line">
            <a:extLst>
              <a:ext uri="{FF2B5EF4-FFF2-40B4-BE49-F238E27FC236}">
                <a16:creationId xmlns:a16="http://schemas.microsoft.com/office/drawing/2014/main" id="{8FAD2CAE-62DF-4F23-3841-45C303DF7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140B9A89-696D-10A0-B8C5-B2FD6799E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4CBFAAC4-BF90-7C17-3C41-20623E6501C5}"/>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D834F11D-98FF-EAE8-45ED-44126EC3EBF4}"/>
              </a:ext>
            </a:extLst>
          </p:cNvPr>
          <p:cNvSpPr txBox="1"/>
          <p:nvPr/>
        </p:nvSpPr>
        <p:spPr>
          <a:xfrm>
            <a:off x="162283" y="2158635"/>
            <a:ext cx="11727443" cy="3046988"/>
          </a:xfrm>
          <a:prstGeom prst="rect">
            <a:avLst/>
          </a:prstGeom>
          <a:noFill/>
        </p:spPr>
        <p:txBody>
          <a:bodyPr wrap="square" rtlCol="0">
            <a:spAutoFit/>
          </a:bodyPr>
          <a:lstStyle/>
          <a:p>
            <a:pPr algn="ctr"/>
            <a:r>
              <a:rPr lang="pt-BR" sz="9600" dirty="0">
                <a:solidFill>
                  <a:schemeClr val="accent1"/>
                </a:solidFill>
                <a:latin typeface="Impact" panose="020B0806030902050204" pitchFamily="34" charset="0"/>
              </a:rPr>
              <a:t>Será enviado agora para seu e-mail!</a:t>
            </a:r>
          </a:p>
        </p:txBody>
      </p:sp>
    </p:spTree>
    <p:extLst>
      <p:ext uri="{BB962C8B-B14F-4D97-AF65-F5344CB8AC3E}">
        <p14:creationId xmlns:p14="http://schemas.microsoft.com/office/powerpoint/2010/main" val="26622276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E0514-688E-DA9E-94A1-96705BB6DE09}"/>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DDD5333F-BB10-59A0-45B6-80F7AF84F0DD}"/>
              </a:ext>
            </a:extLst>
          </p:cNvPr>
          <p:cNvSpPr txBox="1"/>
          <p:nvPr/>
        </p:nvSpPr>
        <p:spPr>
          <a:xfrm>
            <a:off x="162283" y="349007"/>
            <a:ext cx="1194208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Próximo Desafio</a:t>
            </a:r>
          </a:p>
        </p:txBody>
      </p:sp>
      <p:sp>
        <p:nvSpPr>
          <p:cNvPr id="3" name="sketchy line">
            <a:extLst>
              <a:ext uri="{FF2B5EF4-FFF2-40B4-BE49-F238E27FC236}">
                <a16:creationId xmlns:a16="http://schemas.microsoft.com/office/drawing/2014/main" id="{F38A45A5-DB9C-6705-0BB7-82DB59A69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872C0C35-46DE-187C-CC55-70BCBFF3D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4D7A49D2-0DCC-12E0-4D8F-3936E070E0C4}"/>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AB09258B-E8B5-E580-3ADB-7CB7EA02AE70}"/>
              </a:ext>
            </a:extLst>
          </p:cNvPr>
          <p:cNvSpPr txBox="1"/>
          <p:nvPr/>
        </p:nvSpPr>
        <p:spPr>
          <a:xfrm>
            <a:off x="196495" y="1643162"/>
            <a:ext cx="11727443" cy="5078313"/>
          </a:xfrm>
          <a:prstGeom prst="rect">
            <a:avLst/>
          </a:prstGeom>
          <a:noFill/>
        </p:spPr>
        <p:txBody>
          <a:bodyPr wrap="square" rtlCol="0">
            <a:spAutoFit/>
          </a:bodyPr>
          <a:lstStyle/>
          <a:p>
            <a:pPr algn="l"/>
            <a:r>
              <a:rPr lang="pt-BR" sz="3600" dirty="0">
                <a:solidFill>
                  <a:schemeClr val="accent1"/>
                </a:solidFill>
                <a:latin typeface="Impact" panose="020B0806030902050204" pitchFamily="34" charset="0"/>
              </a:rPr>
              <a:t>1 - Imersão em Azure com Foco em ADF ou;</a:t>
            </a:r>
          </a:p>
          <a:p>
            <a:pPr algn="l"/>
            <a:r>
              <a:rPr lang="pt-BR" sz="3600" dirty="0">
                <a:solidFill>
                  <a:schemeClr val="accent1"/>
                </a:solidFill>
                <a:latin typeface="Impact" panose="020B0806030902050204" pitchFamily="34" charset="0"/>
              </a:rPr>
              <a:t>2 - Imersão linguagem SQL com foco em Modelagem e Desenvolvimento e um tiquinho de ADM.</a:t>
            </a:r>
          </a:p>
          <a:p>
            <a:pPr algn="l"/>
            <a:endParaRPr lang="pt-BR" sz="3600" dirty="0">
              <a:solidFill>
                <a:schemeClr val="accent1"/>
              </a:solidFill>
              <a:latin typeface="Impact" panose="020B0806030902050204" pitchFamily="34" charset="0"/>
            </a:endParaRPr>
          </a:p>
          <a:p>
            <a:pPr algn="l"/>
            <a:r>
              <a:rPr lang="pt-BR" sz="3600" dirty="0">
                <a:solidFill>
                  <a:schemeClr val="accent1"/>
                </a:solidFill>
                <a:latin typeface="Impact" panose="020B0806030902050204" pitchFamily="34" charset="0"/>
              </a:rPr>
              <a:t>Após...</a:t>
            </a:r>
          </a:p>
          <a:p>
            <a:pPr algn="l"/>
            <a:endParaRPr lang="pt-BR" sz="3600" dirty="0">
              <a:solidFill>
                <a:schemeClr val="accent1"/>
              </a:solidFill>
              <a:latin typeface="Impact" panose="020B0806030902050204" pitchFamily="34" charset="0"/>
            </a:endParaRPr>
          </a:p>
          <a:p>
            <a:pPr algn="l"/>
            <a:r>
              <a:rPr lang="pt-BR" sz="3600" dirty="0">
                <a:solidFill>
                  <a:schemeClr val="accent1"/>
                </a:solidFill>
                <a:latin typeface="Impact" panose="020B0806030902050204" pitchFamily="34" charset="0"/>
              </a:rPr>
              <a:t>1 – Imersão em Python/Pandas;</a:t>
            </a:r>
          </a:p>
          <a:p>
            <a:pPr algn="l"/>
            <a:r>
              <a:rPr lang="pt-BR" sz="3600" dirty="0">
                <a:solidFill>
                  <a:schemeClr val="accent1"/>
                </a:solidFill>
                <a:latin typeface="Impact" panose="020B0806030902050204" pitchFamily="34" charset="0"/>
              </a:rPr>
              <a:t>2 – Imersão em Spark/PySpark usando </a:t>
            </a:r>
            <a:r>
              <a:rPr lang="pt-BR" sz="3600" dirty="0" err="1">
                <a:solidFill>
                  <a:schemeClr val="accent1"/>
                </a:solidFill>
                <a:latin typeface="Impact" panose="020B0806030902050204" pitchFamily="34" charset="0"/>
              </a:rPr>
              <a:t>Jupyter</a:t>
            </a:r>
            <a:r>
              <a:rPr lang="pt-BR" sz="3600" dirty="0">
                <a:solidFill>
                  <a:schemeClr val="accent1"/>
                </a:solidFill>
                <a:latin typeface="Impact" panose="020B0806030902050204" pitchFamily="34" charset="0"/>
              </a:rPr>
              <a:t>, </a:t>
            </a:r>
            <a:r>
              <a:rPr lang="pt-BR" sz="3600" dirty="0" err="1">
                <a:solidFill>
                  <a:schemeClr val="accent1"/>
                </a:solidFill>
                <a:latin typeface="Impact" panose="020B0806030902050204" pitchFamily="34" charset="0"/>
              </a:rPr>
              <a:t>VsCode</a:t>
            </a:r>
            <a:r>
              <a:rPr lang="pt-BR" sz="3600" dirty="0">
                <a:solidFill>
                  <a:schemeClr val="accent1"/>
                </a:solidFill>
                <a:latin typeface="Impact" panose="020B0806030902050204" pitchFamily="34" charset="0"/>
              </a:rPr>
              <a:t> e Databricks.</a:t>
            </a:r>
          </a:p>
        </p:txBody>
      </p:sp>
      <p:sp>
        <p:nvSpPr>
          <p:cNvPr id="7" name="CaixaDeTexto 6">
            <a:extLst>
              <a:ext uri="{FF2B5EF4-FFF2-40B4-BE49-F238E27FC236}">
                <a16:creationId xmlns:a16="http://schemas.microsoft.com/office/drawing/2014/main" id="{BBF09220-89F6-E67C-BDDC-4FDAB9C4077C}"/>
              </a:ext>
            </a:extLst>
          </p:cNvPr>
          <p:cNvSpPr txBox="1"/>
          <p:nvPr/>
        </p:nvSpPr>
        <p:spPr>
          <a:xfrm>
            <a:off x="7932420" y="3826202"/>
            <a:ext cx="3761607" cy="523220"/>
          </a:xfrm>
          <a:prstGeom prst="rect">
            <a:avLst/>
          </a:prstGeom>
          <a:noFill/>
          <a:ln w="38100">
            <a:solidFill>
              <a:srgbClr val="FF0000"/>
            </a:solidFill>
          </a:ln>
        </p:spPr>
        <p:txBody>
          <a:bodyPr wrap="none" rtlCol="0">
            <a:spAutoFit/>
          </a:bodyPr>
          <a:lstStyle/>
          <a:p>
            <a:r>
              <a:rPr lang="pt-BR" sz="2800" b="1" dirty="0">
                <a:solidFill>
                  <a:srgbClr val="FF0000"/>
                </a:solidFill>
              </a:rPr>
              <a:t>Previsão de Início 20/03</a:t>
            </a:r>
          </a:p>
        </p:txBody>
      </p:sp>
    </p:spTree>
    <p:extLst>
      <p:ext uri="{BB962C8B-B14F-4D97-AF65-F5344CB8AC3E}">
        <p14:creationId xmlns:p14="http://schemas.microsoft.com/office/powerpoint/2010/main" val="20736412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2B91E-FDF4-B54B-06D1-632EAA3C0DD0}"/>
            </a:ext>
          </a:extLst>
        </p:cNvPr>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1B62397E-1B2C-975E-C94E-FF9765A7D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0030" y="0"/>
            <a:ext cx="1763357" cy="1551034"/>
          </a:xfrm>
          <a:prstGeom prst="rect">
            <a:avLst/>
          </a:prstGeom>
        </p:spPr>
      </p:pic>
      <p:sp>
        <p:nvSpPr>
          <p:cNvPr id="5" name="Espaço Reservado para Rodapé 3">
            <a:extLst>
              <a:ext uri="{FF2B5EF4-FFF2-40B4-BE49-F238E27FC236}">
                <a16:creationId xmlns:a16="http://schemas.microsoft.com/office/drawing/2014/main" id="{9D81659C-911C-0C5B-2D07-C156E14F6F2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3076" name="Picture 4" descr="Aplausos GIF - Conseguir o melhor gif em GIFER">
            <a:extLst>
              <a:ext uri="{FF2B5EF4-FFF2-40B4-BE49-F238E27FC236}">
                <a16:creationId xmlns:a16="http://schemas.microsoft.com/office/drawing/2014/main" id="{44736DA9-111D-CD8F-C971-1A630123D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005" y="1704200"/>
            <a:ext cx="4762500" cy="215265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986C1298-7750-A8AF-4FF3-1BF95B51F1D9}"/>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Momento – Muito Obrigado!</a:t>
            </a:r>
          </a:p>
        </p:txBody>
      </p:sp>
      <p:sp>
        <p:nvSpPr>
          <p:cNvPr id="6" name="sketchy line">
            <a:extLst>
              <a:ext uri="{FF2B5EF4-FFF2-40B4-BE49-F238E27FC236}">
                <a16:creationId xmlns:a16="http://schemas.microsoft.com/office/drawing/2014/main" id="{D88A77BB-DBD4-E775-67EE-707E8309E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 name="CaixaDeTexto 6">
            <a:extLst>
              <a:ext uri="{FF2B5EF4-FFF2-40B4-BE49-F238E27FC236}">
                <a16:creationId xmlns:a16="http://schemas.microsoft.com/office/drawing/2014/main" id="{15A1079B-5C74-7E0C-F5DF-17C21F6B7C12}"/>
              </a:ext>
            </a:extLst>
          </p:cNvPr>
          <p:cNvSpPr txBox="1"/>
          <p:nvPr/>
        </p:nvSpPr>
        <p:spPr>
          <a:xfrm>
            <a:off x="268062" y="1594693"/>
            <a:ext cx="11207658" cy="4524315"/>
          </a:xfrm>
          <a:prstGeom prst="rect">
            <a:avLst/>
          </a:prstGeom>
          <a:noFill/>
        </p:spPr>
        <p:txBody>
          <a:bodyPr wrap="square" rtlCol="0">
            <a:spAutoFit/>
          </a:bodyPr>
          <a:lstStyle/>
          <a:p>
            <a:pPr algn="l"/>
            <a:r>
              <a:rPr lang="pt-BR" sz="3600" dirty="0">
                <a:solidFill>
                  <a:schemeClr val="accent1"/>
                </a:solidFill>
                <a:latin typeface="Impact" panose="020B0806030902050204" pitchFamily="34" charset="0"/>
              </a:rPr>
              <a:t>Obrigado por: </a:t>
            </a:r>
          </a:p>
          <a:p>
            <a:pPr algn="l"/>
            <a:endParaRPr lang="pt-BR" sz="3600" dirty="0">
              <a:solidFill>
                <a:schemeClr val="accent1"/>
              </a:solidFill>
              <a:latin typeface="Impact" panose="020B0806030902050204" pitchFamily="34" charset="0"/>
            </a:endParaRPr>
          </a:p>
          <a:p>
            <a:pPr algn="l"/>
            <a:r>
              <a:rPr lang="pt-BR" sz="3600" dirty="0">
                <a:solidFill>
                  <a:schemeClr val="accent1"/>
                </a:solidFill>
                <a:latin typeface="Impact" panose="020B0806030902050204" pitchFamily="34" charset="0"/>
              </a:rPr>
              <a:t>Acreditar na proposta presentada;</a:t>
            </a:r>
          </a:p>
          <a:p>
            <a:pPr algn="l"/>
            <a:r>
              <a:rPr lang="pt-BR" sz="3600" dirty="0">
                <a:solidFill>
                  <a:schemeClr val="accent1"/>
                </a:solidFill>
                <a:latin typeface="Impact" panose="020B0806030902050204" pitchFamily="34" charset="0"/>
              </a:rPr>
              <a:t>Doar seu tempo;</a:t>
            </a:r>
          </a:p>
          <a:p>
            <a:pPr algn="l"/>
            <a:r>
              <a:rPr lang="pt-BR" sz="3600" dirty="0">
                <a:solidFill>
                  <a:schemeClr val="accent1"/>
                </a:solidFill>
                <a:latin typeface="Impact" panose="020B0806030902050204" pitchFamily="34" charset="0"/>
              </a:rPr>
              <a:t>Por participar intensamente;</a:t>
            </a:r>
          </a:p>
          <a:p>
            <a:pPr algn="l"/>
            <a:r>
              <a:rPr lang="pt-BR" sz="3600" dirty="0">
                <a:solidFill>
                  <a:schemeClr val="accent1"/>
                </a:solidFill>
                <a:latin typeface="Impact" panose="020B0806030902050204" pitchFamily="34" charset="0"/>
              </a:rPr>
              <a:t>Por compartilhar seu conhecimento;</a:t>
            </a:r>
          </a:p>
          <a:p>
            <a:pPr algn="l"/>
            <a:r>
              <a:rPr lang="pt-BR" sz="3600" dirty="0">
                <a:solidFill>
                  <a:schemeClr val="accent1"/>
                </a:solidFill>
                <a:latin typeface="Impact" panose="020B0806030902050204" pitchFamily="34" charset="0"/>
              </a:rPr>
              <a:t>Por agregar valor;</a:t>
            </a:r>
          </a:p>
          <a:p>
            <a:pPr algn="l"/>
            <a:r>
              <a:rPr lang="pt-BR" sz="3600" dirty="0">
                <a:solidFill>
                  <a:schemeClr val="accent1"/>
                </a:solidFill>
                <a:latin typeface="Impact" panose="020B0806030902050204" pitchFamily="34" charset="0"/>
              </a:rPr>
              <a:t>Por não desistir;</a:t>
            </a:r>
          </a:p>
        </p:txBody>
      </p:sp>
    </p:spTree>
    <p:extLst>
      <p:ext uri="{BB962C8B-B14F-4D97-AF65-F5344CB8AC3E}">
        <p14:creationId xmlns:p14="http://schemas.microsoft.com/office/powerpoint/2010/main" val="154887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767753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1</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849548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Porém...</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8194" name="Picture 2" descr="A VIDA E UMA CAIXINHA DE SUPRESA.... JosephClimber - Pensador">
            <a:extLst>
              <a:ext uri="{FF2B5EF4-FFF2-40B4-BE49-F238E27FC236}">
                <a16:creationId xmlns:a16="http://schemas.microsoft.com/office/drawing/2014/main" id="{3B723E30-042D-9AB9-E9BD-BE1EE9729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462" y="1995488"/>
            <a:ext cx="7320642" cy="38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8840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D6209-4ADC-27B0-59EE-64C5F9750DC7}"/>
            </a:ext>
          </a:extLst>
        </p:cNvPr>
        <p:cNvGrpSpPr/>
        <p:nvPr/>
      </p:nvGrpSpPr>
      <p:grpSpPr>
        <a:xfrm>
          <a:off x="0" y="0"/>
          <a:ext cx="0" cy="0"/>
          <a:chOff x="0" y="0"/>
          <a:chExt cx="0" cy="0"/>
        </a:xfrm>
      </p:grpSpPr>
      <p:sp>
        <p:nvSpPr>
          <p:cNvPr id="2" name="CaixaDeTexto 1">
            <a:extLst>
              <a:ext uri="{FF2B5EF4-FFF2-40B4-BE49-F238E27FC236}">
                <a16:creationId xmlns:a16="http://schemas.microsoft.com/office/drawing/2014/main" id="{744D5DB5-B595-23DF-0836-A2E227F0B214}"/>
              </a:ext>
            </a:extLst>
          </p:cNvPr>
          <p:cNvSpPr txBox="1"/>
          <p:nvPr/>
        </p:nvSpPr>
        <p:spPr>
          <a:xfrm>
            <a:off x="162283" y="177557"/>
            <a:ext cx="10487075" cy="1107996"/>
          </a:xfrm>
          <a:prstGeom prst="rect">
            <a:avLst/>
          </a:prstGeom>
          <a:noFill/>
        </p:spPr>
        <p:txBody>
          <a:bodyPr wrap="square" rtlCol="0">
            <a:spAutoFit/>
          </a:bodyPr>
          <a:lstStyle/>
          <a:p>
            <a:pPr algn="l"/>
            <a:r>
              <a:rPr lang="pt-BR" sz="6600" dirty="0">
                <a:solidFill>
                  <a:schemeClr val="accent1"/>
                </a:solidFill>
                <a:latin typeface="Impact" panose="020B0806030902050204" pitchFamily="34" charset="0"/>
              </a:rPr>
              <a:t>Surpresa!</a:t>
            </a:r>
          </a:p>
        </p:txBody>
      </p:sp>
      <p:sp>
        <p:nvSpPr>
          <p:cNvPr id="3" name="sketchy line">
            <a:extLst>
              <a:ext uri="{FF2B5EF4-FFF2-40B4-BE49-F238E27FC236}">
                <a16:creationId xmlns:a16="http://schemas.microsoft.com/office/drawing/2014/main" id="{AAD4F49D-F21A-EE2C-915C-277C54DD0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FE1BB0D2-5A11-C913-6D52-6CDE0EA6C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08BF8365-683D-122E-9133-BDC65F18F597}"/>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4098" name="Picture 2" descr="SQL Para Análise de Dados: Técnicas Avançadas Para Transformar Dados em  Insights | Amazon.com.br">
            <a:extLst>
              <a:ext uri="{FF2B5EF4-FFF2-40B4-BE49-F238E27FC236}">
                <a16:creationId xmlns:a16="http://schemas.microsoft.com/office/drawing/2014/main" id="{E441870A-089B-12B4-B186-E15B8E232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63" y="1892641"/>
            <a:ext cx="1885180" cy="28736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AD7E314F-AD73-4337-AD05-D32A1DFEC5BD}"/>
              </a:ext>
            </a:extLst>
          </p:cNvPr>
          <p:cNvPicPr>
            <a:picLocks noChangeAspect="1"/>
          </p:cNvPicPr>
          <p:nvPr/>
        </p:nvPicPr>
        <p:blipFill>
          <a:blip r:embed="rId5"/>
          <a:stretch>
            <a:fillRect/>
          </a:stretch>
        </p:blipFill>
        <p:spPr>
          <a:xfrm>
            <a:off x="2544289" y="1892638"/>
            <a:ext cx="2032997" cy="2873670"/>
          </a:xfrm>
          <a:prstGeom prst="rect">
            <a:avLst/>
          </a:prstGeom>
        </p:spPr>
      </p:pic>
      <p:pic>
        <p:nvPicPr>
          <p:cNvPr id="10" name="Imagem 9">
            <a:extLst>
              <a:ext uri="{FF2B5EF4-FFF2-40B4-BE49-F238E27FC236}">
                <a16:creationId xmlns:a16="http://schemas.microsoft.com/office/drawing/2014/main" id="{928F2471-2E25-8BAB-9460-30D380490B2A}"/>
              </a:ext>
            </a:extLst>
          </p:cNvPr>
          <p:cNvPicPr>
            <a:picLocks noChangeAspect="1"/>
          </p:cNvPicPr>
          <p:nvPr/>
        </p:nvPicPr>
        <p:blipFill>
          <a:blip r:embed="rId6"/>
          <a:stretch>
            <a:fillRect/>
          </a:stretch>
        </p:blipFill>
        <p:spPr>
          <a:xfrm>
            <a:off x="5072049" y="1892639"/>
            <a:ext cx="2047902" cy="2873669"/>
          </a:xfrm>
          <a:prstGeom prst="rect">
            <a:avLst/>
          </a:prstGeom>
        </p:spPr>
      </p:pic>
      <p:pic>
        <p:nvPicPr>
          <p:cNvPr id="12" name="Imagem 11">
            <a:extLst>
              <a:ext uri="{FF2B5EF4-FFF2-40B4-BE49-F238E27FC236}">
                <a16:creationId xmlns:a16="http://schemas.microsoft.com/office/drawing/2014/main" id="{7EF80E44-475B-16D6-6AFB-EFB7F2F75F9C}"/>
              </a:ext>
            </a:extLst>
          </p:cNvPr>
          <p:cNvPicPr>
            <a:picLocks noChangeAspect="1"/>
          </p:cNvPicPr>
          <p:nvPr/>
        </p:nvPicPr>
        <p:blipFill>
          <a:blip r:embed="rId7"/>
          <a:stretch>
            <a:fillRect/>
          </a:stretch>
        </p:blipFill>
        <p:spPr>
          <a:xfrm>
            <a:off x="7582159" y="1892638"/>
            <a:ext cx="2062150" cy="2873669"/>
          </a:xfrm>
          <a:prstGeom prst="rect">
            <a:avLst/>
          </a:prstGeom>
        </p:spPr>
      </p:pic>
      <p:pic>
        <p:nvPicPr>
          <p:cNvPr id="16" name="Imagem 15">
            <a:extLst>
              <a:ext uri="{FF2B5EF4-FFF2-40B4-BE49-F238E27FC236}">
                <a16:creationId xmlns:a16="http://schemas.microsoft.com/office/drawing/2014/main" id="{8E2EA36E-4FEA-BCEC-214A-A44D78AC0F9F}"/>
              </a:ext>
            </a:extLst>
          </p:cNvPr>
          <p:cNvPicPr>
            <a:picLocks noChangeAspect="1"/>
          </p:cNvPicPr>
          <p:nvPr/>
        </p:nvPicPr>
        <p:blipFill>
          <a:blip r:embed="rId8"/>
          <a:stretch>
            <a:fillRect/>
          </a:stretch>
        </p:blipFill>
        <p:spPr>
          <a:xfrm>
            <a:off x="10034015" y="1892638"/>
            <a:ext cx="2011020" cy="2873670"/>
          </a:xfrm>
          <a:prstGeom prst="rect">
            <a:avLst/>
          </a:prstGeom>
        </p:spPr>
      </p:pic>
      <p:sp>
        <p:nvSpPr>
          <p:cNvPr id="17" name="CaixaDeTexto 16">
            <a:extLst>
              <a:ext uri="{FF2B5EF4-FFF2-40B4-BE49-F238E27FC236}">
                <a16:creationId xmlns:a16="http://schemas.microsoft.com/office/drawing/2014/main" id="{E3979A04-A4C2-1989-812A-062AB30EF01B}"/>
              </a:ext>
            </a:extLst>
          </p:cNvPr>
          <p:cNvSpPr txBox="1"/>
          <p:nvPr/>
        </p:nvSpPr>
        <p:spPr>
          <a:xfrm>
            <a:off x="1" y="5258790"/>
            <a:ext cx="12192000" cy="1092607"/>
          </a:xfrm>
          <a:prstGeom prst="rect">
            <a:avLst/>
          </a:prstGeom>
          <a:noFill/>
        </p:spPr>
        <p:txBody>
          <a:bodyPr wrap="square" rtlCol="0">
            <a:spAutoFit/>
          </a:bodyPr>
          <a:lstStyle/>
          <a:p>
            <a:pPr algn="ctr"/>
            <a:r>
              <a:rPr lang="pt-BR" sz="6500" dirty="0">
                <a:solidFill>
                  <a:schemeClr val="accent1"/>
                </a:solidFill>
                <a:latin typeface="Impact" panose="020B0806030902050204" pitchFamily="34" charset="0"/>
              </a:rPr>
              <a:t>Gratidão! Obrigado pela Confiança!</a:t>
            </a:r>
          </a:p>
        </p:txBody>
      </p:sp>
    </p:spTree>
    <p:extLst>
      <p:ext uri="{BB962C8B-B14F-4D97-AF65-F5344CB8AC3E}">
        <p14:creationId xmlns:p14="http://schemas.microsoft.com/office/powerpoint/2010/main" val="1879757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O que irá acontecer??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4100" name="Picture 4" descr="10 atitudes que você precisa desenvolver caso queira ser promovido - José  Roberto Marques - Presidente do IBC Coaching">
            <a:extLst>
              <a:ext uri="{FF2B5EF4-FFF2-40B4-BE49-F238E27FC236}">
                <a16:creationId xmlns:a16="http://schemas.microsoft.com/office/drawing/2014/main" id="{FF9DDF37-085C-73AD-B320-1E4C50197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512" y="1720552"/>
            <a:ext cx="9324975" cy="438150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descr="Logotipo, Calendário&#10;&#10;Descrição gerada automaticamente">
            <a:extLst>
              <a:ext uri="{FF2B5EF4-FFF2-40B4-BE49-F238E27FC236}">
                <a16:creationId xmlns:a16="http://schemas.microsoft.com/office/drawing/2014/main" id="{E0B1D36C-3D31-8BF9-DB6E-15D1A1F58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75282">
            <a:off x="-422544" y="3782162"/>
            <a:ext cx="4034114" cy="2847610"/>
          </a:xfrm>
          <a:prstGeom prst="rect">
            <a:avLst/>
          </a:prstGeom>
        </p:spPr>
      </p:pic>
    </p:spTree>
    <p:extLst>
      <p:ext uri="{BB962C8B-B14F-4D97-AF65-F5344CB8AC3E}">
        <p14:creationId xmlns:p14="http://schemas.microsoft.com/office/powerpoint/2010/main" val="238109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Nem eu acredito...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5130" name="Picture 10" descr="Que?? Como assim. - Side-Eyes Chloe | Make a Meme">
            <a:extLst>
              <a:ext uri="{FF2B5EF4-FFF2-40B4-BE49-F238E27FC236}">
                <a16:creationId xmlns:a16="http://schemas.microsoft.com/office/drawing/2014/main" id="{1600B2A8-3D1D-2F88-AD08-AA64FBB9C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0265" y="1995074"/>
            <a:ext cx="6518078" cy="376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5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1585377"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Eis que surge o “Novo CARA”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9218" name="Picture 2" descr="Manutenção de Notebook, Redes WiFi, Sites, Consultoria, Help Desk, Suporte  Técnico para empresas - O Cara da T.I. - Planalto Paulista - São Paulo">
            <a:extLst>
              <a:ext uri="{FF2B5EF4-FFF2-40B4-BE49-F238E27FC236}">
                <a16:creationId xmlns:a16="http://schemas.microsoft.com/office/drawing/2014/main" id="{7FC7FF5C-C0BD-1F9B-A4D8-C1489A8F7D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83" t="18119" r="17214" b="20906"/>
          <a:stretch/>
        </p:blipFill>
        <p:spPr bwMode="auto">
          <a:xfrm>
            <a:off x="1162878" y="2292690"/>
            <a:ext cx="3071192" cy="28458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nutenção de Notebook, Redes WiFi, Sites, Consultoria, Help Desk, Suporte  Técnico para empresas - O Cara da T.I. - Planalto Paulista - São Paulo">
            <a:extLst>
              <a:ext uri="{FF2B5EF4-FFF2-40B4-BE49-F238E27FC236}">
                <a16:creationId xmlns:a16="http://schemas.microsoft.com/office/drawing/2014/main" id="{1CFAF5CC-6A2D-8C05-DE04-8383A173D0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83" t="18119" r="17214" b="20906"/>
          <a:stretch/>
        </p:blipFill>
        <p:spPr bwMode="auto">
          <a:xfrm>
            <a:off x="7368190" y="2296004"/>
            <a:ext cx="3071192" cy="2845839"/>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C17B093C-F873-5238-F53D-2B00D13DBB60}"/>
              </a:ext>
            </a:extLst>
          </p:cNvPr>
          <p:cNvSpPr/>
          <p:nvPr/>
        </p:nvSpPr>
        <p:spPr>
          <a:xfrm>
            <a:off x="1535834" y="1490111"/>
            <a:ext cx="2406429" cy="923330"/>
          </a:xfrm>
          <a:prstGeom prst="rect">
            <a:avLst/>
          </a:prstGeom>
          <a:noFill/>
        </p:spPr>
        <p:txBody>
          <a:bodyPr wrap="none" lIns="91440" tIns="45720" rIns="91440" bIns="45720">
            <a:spAutoFit/>
          </a:bodyPr>
          <a:lstStyle/>
          <a:p>
            <a:pPr algn="ctr"/>
            <a:r>
              <a:rPr lang="pt-BR" sz="5400" b="1" cap="none" spc="0"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O CARA</a:t>
            </a:r>
          </a:p>
        </p:txBody>
      </p:sp>
      <p:sp>
        <p:nvSpPr>
          <p:cNvPr id="8" name="Retângulo 7">
            <a:extLst>
              <a:ext uri="{FF2B5EF4-FFF2-40B4-BE49-F238E27FC236}">
                <a16:creationId xmlns:a16="http://schemas.microsoft.com/office/drawing/2014/main" id="{7F504AF9-3F83-7E13-8751-C472DC5D1785}"/>
              </a:ext>
            </a:extLst>
          </p:cNvPr>
          <p:cNvSpPr/>
          <p:nvPr/>
        </p:nvSpPr>
        <p:spPr>
          <a:xfrm>
            <a:off x="7700571" y="1469840"/>
            <a:ext cx="2406429" cy="923330"/>
          </a:xfrm>
          <a:prstGeom prst="rect">
            <a:avLst/>
          </a:prstGeom>
          <a:noFill/>
        </p:spPr>
        <p:txBody>
          <a:bodyPr wrap="none" lIns="91440" tIns="45720" rIns="91440" bIns="45720">
            <a:spAutoFit/>
          </a:bodyPr>
          <a:lstStyle/>
          <a:p>
            <a:pPr algn="ctr"/>
            <a:r>
              <a:rPr lang="pt-BR" sz="5400" b="1" cap="none" spc="0"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O CARA</a:t>
            </a:r>
          </a:p>
        </p:txBody>
      </p:sp>
      <p:sp>
        <p:nvSpPr>
          <p:cNvPr id="9" name="Retângulo 8">
            <a:extLst>
              <a:ext uri="{FF2B5EF4-FFF2-40B4-BE49-F238E27FC236}">
                <a16:creationId xmlns:a16="http://schemas.microsoft.com/office/drawing/2014/main" id="{15CB0F70-5014-5EFF-2EC0-31CB0147AA4A}"/>
              </a:ext>
            </a:extLst>
          </p:cNvPr>
          <p:cNvSpPr/>
          <p:nvPr/>
        </p:nvSpPr>
        <p:spPr>
          <a:xfrm>
            <a:off x="7081911" y="5018364"/>
            <a:ext cx="3643754" cy="923330"/>
          </a:xfrm>
          <a:prstGeom prst="rect">
            <a:avLst/>
          </a:prstGeom>
          <a:noFill/>
        </p:spPr>
        <p:txBody>
          <a:bodyPr wrap="none" lIns="91440" tIns="45720" rIns="91440" bIns="45720">
            <a:spAutoFit/>
          </a:bodyPr>
          <a:lstStyle/>
          <a:p>
            <a:pPr algn="ctr"/>
            <a:r>
              <a:rPr lang="pt-BR" sz="5400" b="1" cap="none" spc="0"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DOS DADOS</a:t>
            </a:r>
          </a:p>
        </p:txBody>
      </p:sp>
      <p:sp>
        <p:nvSpPr>
          <p:cNvPr id="11" name="Retângulo 10">
            <a:extLst>
              <a:ext uri="{FF2B5EF4-FFF2-40B4-BE49-F238E27FC236}">
                <a16:creationId xmlns:a16="http://schemas.microsoft.com/office/drawing/2014/main" id="{9FD432FA-D9DF-46C2-74A4-1268609D06F6}"/>
              </a:ext>
            </a:extLst>
          </p:cNvPr>
          <p:cNvSpPr/>
          <p:nvPr/>
        </p:nvSpPr>
        <p:spPr>
          <a:xfrm>
            <a:off x="1712172" y="5017778"/>
            <a:ext cx="2019784" cy="923330"/>
          </a:xfrm>
          <a:prstGeom prst="rect">
            <a:avLst/>
          </a:prstGeom>
          <a:noFill/>
        </p:spPr>
        <p:txBody>
          <a:bodyPr wrap="none" lIns="91440" tIns="45720" rIns="91440" bIns="45720">
            <a:spAutoFit/>
          </a:bodyPr>
          <a:lstStyle/>
          <a:p>
            <a:pPr algn="ctr"/>
            <a:r>
              <a:rPr lang="pt-BR" sz="5400" b="1" cap="none" spc="0"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DA T.I.</a:t>
            </a:r>
          </a:p>
        </p:txBody>
      </p:sp>
      <p:sp>
        <p:nvSpPr>
          <p:cNvPr id="12" name="Seta: para a Direita 11">
            <a:extLst>
              <a:ext uri="{FF2B5EF4-FFF2-40B4-BE49-F238E27FC236}">
                <a16:creationId xmlns:a16="http://schemas.microsoft.com/office/drawing/2014/main" id="{725196F6-FD17-C516-304B-2461F21C7BED}"/>
              </a:ext>
            </a:extLst>
          </p:cNvPr>
          <p:cNvSpPr/>
          <p:nvPr/>
        </p:nvSpPr>
        <p:spPr>
          <a:xfrm>
            <a:off x="4820055" y="3005996"/>
            <a:ext cx="1962150" cy="141922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712FE57C-3508-0453-C22D-4E2F0A5D8F75}"/>
              </a:ext>
            </a:extLst>
          </p:cNvPr>
          <p:cNvSpPr/>
          <p:nvPr/>
        </p:nvSpPr>
        <p:spPr>
          <a:xfrm>
            <a:off x="4791530" y="3381758"/>
            <a:ext cx="1870577" cy="584775"/>
          </a:xfrm>
          <a:prstGeom prst="rect">
            <a:avLst/>
          </a:prstGeom>
          <a:noFill/>
        </p:spPr>
        <p:txBody>
          <a:bodyPr wrap="none" lIns="91440" tIns="45720" rIns="91440" bIns="45720">
            <a:spAutoFit/>
          </a:bodyPr>
          <a:lstStyle/>
          <a:p>
            <a:pPr algn="ctr"/>
            <a:r>
              <a:rPr lang="pt-BR" sz="3200" b="1" cap="none" spc="0"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Vai virar...</a:t>
            </a:r>
          </a:p>
        </p:txBody>
      </p:sp>
    </p:spTree>
    <p:extLst>
      <p:ext uri="{BB962C8B-B14F-4D97-AF65-F5344CB8AC3E}">
        <p14:creationId xmlns:p14="http://schemas.microsoft.com/office/powerpoint/2010/main" val="131700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O jogo virou...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Picture 4" descr="Dom Alberto | Dúvidas? Entramos em Contato com Você - Dom Alberto">
            <a:extLst>
              <a:ext uri="{FF2B5EF4-FFF2-40B4-BE49-F238E27FC236}">
                <a16:creationId xmlns:a16="http://schemas.microsoft.com/office/drawing/2014/main" id="{BCD4958F-4A34-7DFB-A0CE-E39B18D041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9" r="-1" b="17957"/>
          <a:stretch/>
        </p:blipFill>
        <p:spPr bwMode="auto">
          <a:xfrm>
            <a:off x="5069272" y="3728503"/>
            <a:ext cx="2125021" cy="2419165"/>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EF3F39D0-4FD9-BE42-7F29-0CFEA8FBE13E}"/>
              </a:ext>
            </a:extLst>
          </p:cNvPr>
          <p:cNvPicPr>
            <a:picLocks noChangeAspect="1"/>
          </p:cNvPicPr>
          <p:nvPr/>
        </p:nvPicPr>
        <p:blipFill>
          <a:blip r:embed="rId5"/>
          <a:stretch>
            <a:fillRect/>
          </a:stretch>
        </p:blipFill>
        <p:spPr>
          <a:xfrm>
            <a:off x="1833678" y="2138328"/>
            <a:ext cx="2086266" cy="1505160"/>
          </a:xfrm>
          <a:prstGeom prst="rect">
            <a:avLst/>
          </a:prstGeom>
        </p:spPr>
      </p:pic>
      <p:pic>
        <p:nvPicPr>
          <p:cNvPr id="15" name="Imagem 14">
            <a:extLst>
              <a:ext uri="{FF2B5EF4-FFF2-40B4-BE49-F238E27FC236}">
                <a16:creationId xmlns:a16="http://schemas.microsoft.com/office/drawing/2014/main" id="{EB2CE2BA-389D-D951-CEA9-0190074986E1}"/>
              </a:ext>
            </a:extLst>
          </p:cNvPr>
          <p:cNvPicPr>
            <a:picLocks noChangeAspect="1"/>
          </p:cNvPicPr>
          <p:nvPr/>
        </p:nvPicPr>
        <p:blipFill>
          <a:blip r:embed="rId6"/>
          <a:stretch>
            <a:fillRect/>
          </a:stretch>
        </p:blipFill>
        <p:spPr>
          <a:xfrm>
            <a:off x="8148214" y="2138328"/>
            <a:ext cx="2210108" cy="1505160"/>
          </a:xfrm>
          <a:prstGeom prst="rect">
            <a:avLst/>
          </a:prstGeom>
        </p:spPr>
      </p:pic>
      <p:pic>
        <p:nvPicPr>
          <p:cNvPr id="8" name="Imagem 7">
            <a:extLst>
              <a:ext uri="{FF2B5EF4-FFF2-40B4-BE49-F238E27FC236}">
                <a16:creationId xmlns:a16="http://schemas.microsoft.com/office/drawing/2014/main" id="{B13171FB-797C-F380-96CC-8DF8B10259A6}"/>
              </a:ext>
            </a:extLst>
          </p:cNvPr>
          <p:cNvPicPr>
            <a:picLocks noChangeAspect="1"/>
          </p:cNvPicPr>
          <p:nvPr/>
        </p:nvPicPr>
        <p:blipFill>
          <a:blip r:embed="rId7"/>
          <a:stretch>
            <a:fillRect/>
          </a:stretch>
        </p:blipFill>
        <p:spPr>
          <a:xfrm>
            <a:off x="8805779" y="4157575"/>
            <a:ext cx="1190791" cy="1247949"/>
          </a:xfrm>
          <a:prstGeom prst="rect">
            <a:avLst/>
          </a:prstGeom>
        </p:spPr>
      </p:pic>
      <p:pic>
        <p:nvPicPr>
          <p:cNvPr id="1028" name="Picture 4" descr="Como Se Fala?: Como se fala &quot;foi mal&quot; em inglês?">
            <a:extLst>
              <a:ext uri="{FF2B5EF4-FFF2-40B4-BE49-F238E27FC236}">
                <a16:creationId xmlns:a16="http://schemas.microsoft.com/office/drawing/2014/main" id="{3CDB7775-3B0B-1A31-2811-9F7822592C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8145" y="4999646"/>
            <a:ext cx="1247949" cy="1247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9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Como assim???</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Picture 4" descr="Dom Alberto | Dúvidas? Entramos em Contato com Você - Dom Alberto">
            <a:extLst>
              <a:ext uri="{FF2B5EF4-FFF2-40B4-BE49-F238E27FC236}">
                <a16:creationId xmlns:a16="http://schemas.microsoft.com/office/drawing/2014/main" id="{BCD4958F-4A34-7DFB-A0CE-E39B18D041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9" r="-1" b="17957"/>
          <a:stretch/>
        </p:blipFill>
        <p:spPr bwMode="auto">
          <a:xfrm>
            <a:off x="9691376" y="3254140"/>
            <a:ext cx="2125021" cy="2419165"/>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greja Católica. O que isso significa? - Comunidade Católica Shalom">
            <a:extLst>
              <a:ext uri="{FF2B5EF4-FFF2-40B4-BE49-F238E27FC236}">
                <a16:creationId xmlns:a16="http://schemas.microsoft.com/office/drawing/2014/main" id="{706ED921-30DB-8C99-43CA-CD90218D4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551034"/>
            <a:ext cx="60960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43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O mar vai se abrir?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Picture 4" descr="Dom Alberto | Dúvidas? Entramos em Contato com Você - Dom Alberto">
            <a:extLst>
              <a:ext uri="{FF2B5EF4-FFF2-40B4-BE49-F238E27FC236}">
                <a16:creationId xmlns:a16="http://schemas.microsoft.com/office/drawing/2014/main" id="{BCD4958F-4A34-7DFB-A0CE-E39B18D041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9" r="-1" b="17957"/>
          <a:stretch/>
        </p:blipFill>
        <p:spPr bwMode="auto">
          <a:xfrm>
            <a:off x="9691376" y="3254140"/>
            <a:ext cx="2125021" cy="2419165"/>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Afinal o milagre de Moisés da separação das águas do Nilo pode ser  explicado pela ciência - Mundo Português">
            <a:extLst>
              <a:ext uri="{FF2B5EF4-FFF2-40B4-BE49-F238E27FC236}">
                <a16:creationId xmlns:a16="http://schemas.microsoft.com/office/drawing/2014/main" id="{40D19545-9972-F9BC-398E-C8C9DA8CB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81" y="1592772"/>
            <a:ext cx="6815203" cy="471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44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8" y="1073436"/>
            <a:ext cx="7061002"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NÃO!</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93337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enino de pé segurando o laptop com a mão esquerda e levantando o dedo tem  uma ideia ilustração de personagem de renderização 3d 11006187 PNG">
            <a:extLst>
              <a:ext uri="{FF2B5EF4-FFF2-40B4-BE49-F238E27FC236}">
                <a16:creationId xmlns:a16="http://schemas.microsoft.com/office/drawing/2014/main" id="{948D5DA4-28AD-64FB-0244-4E459BCBB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038" y="1609646"/>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Então o que mudará?</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41B8AE64-78BC-C220-3205-042A7455E176}"/>
              </a:ext>
            </a:extLst>
          </p:cNvPr>
          <p:cNvSpPr txBox="1"/>
          <p:nvPr/>
        </p:nvSpPr>
        <p:spPr>
          <a:xfrm>
            <a:off x="588477" y="3429000"/>
            <a:ext cx="5159816"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Coadjuvante</a:t>
            </a:r>
          </a:p>
        </p:txBody>
      </p:sp>
      <p:sp>
        <p:nvSpPr>
          <p:cNvPr id="8" name="CaixaDeTexto 7">
            <a:extLst>
              <a:ext uri="{FF2B5EF4-FFF2-40B4-BE49-F238E27FC236}">
                <a16:creationId xmlns:a16="http://schemas.microsoft.com/office/drawing/2014/main" id="{80EA720F-29D1-90DD-49F7-930EB8C637DD}"/>
              </a:ext>
            </a:extLst>
          </p:cNvPr>
          <p:cNvSpPr txBox="1"/>
          <p:nvPr/>
        </p:nvSpPr>
        <p:spPr>
          <a:xfrm>
            <a:off x="5715001" y="4965633"/>
            <a:ext cx="5159816"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Protagonista</a:t>
            </a:r>
          </a:p>
        </p:txBody>
      </p:sp>
      <p:pic>
        <p:nvPicPr>
          <p:cNvPr id="1026" name="Picture 2">
            <a:extLst>
              <a:ext uri="{FF2B5EF4-FFF2-40B4-BE49-F238E27FC236}">
                <a16:creationId xmlns:a16="http://schemas.microsoft.com/office/drawing/2014/main" id="{841E7F02-4CF2-04DF-EDFB-380A8EFA7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152" y="2066521"/>
            <a:ext cx="2765646" cy="27656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7D439C9-AE21-51C1-AE63-B8ECAF112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41409">
            <a:off x="4947406" y="1935785"/>
            <a:ext cx="1299908" cy="174084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loudCoding.co ทีมโปรแกรมเมอร์ฟรีแลนซ์">
            <a:extLst>
              <a:ext uri="{FF2B5EF4-FFF2-40B4-BE49-F238E27FC236}">
                <a16:creationId xmlns:a16="http://schemas.microsoft.com/office/drawing/2014/main" id="{A9184CB8-66F3-0EB1-1EB8-1967323041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5111" y="2842693"/>
            <a:ext cx="2426287" cy="240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91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Se o jogo mudou...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7" name="CaixaDeTexto 6">
            <a:extLst>
              <a:ext uri="{FF2B5EF4-FFF2-40B4-BE49-F238E27FC236}">
                <a16:creationId xmlns:a16="http://schemas.microsoft.com/office/drawing/2014/main" id="{68FA9842-2CF8-16AC-A59E-84D3B40E1E72}"/>
              </a:ext>
            </a:extLst>
          </p:cNvPr>
          <p:cNvSpPr txBox="1"/>
          <p:nvPr/>
        </p:nvSpPr>
        <p:spPr>
          <a:xfrm>
            <a:off x="1344656" y="2603533"/>
            <a:ext cx="10487075" cy="1862048"/>
          </a:xfrm>
          <a:prstGeom prst="rect">
            <a:avLst/>
          </a:prstGeom>
          <a:noFill/>
        </p:spPr>
        <p:txBody>
          <a:bodyPr wrap="square" rtlCol="0">
            <a:spAutoFit/>
          </a:bodyPr>
          <a:lstStyle/>
          <a:p>
            <a:r>
              <a:rPr lang="pt-BR" sz="11500" dirty="0">
                <a:solidFill>
                  <a:schemeClr val="accent1"/>
                </a:solidFill>
                <a:latin typeface="Impact" panose="020B0806030902050204" pitchFamily="34" charset="0"/>
              </a:rPr>
              <a:t>O que muda???</a:t>
            </a:r>
          </a:p>
        </p:txBody>
      </p:sp>
    </p:spTree>
    <p:extLst>
      <p:ext uri="{BB962C8B-B14F-4D97-AF65-F5344CB8AC3E}">
        <p14:creationId xmlns:p14="http://schemas.microsoft.com/office/powerpoint/2010/main" val="1051800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descr="Diagrama&#10;&#10;Descrição gerada automaticamente">
            <a:extLst>
              <a:ext uri="{FF2B5EF4-FFF2-40B4-BE49-F238E27FC236}">
                <a16:creationId xmlns:a16="http://schemas.microsoft.com/office/drawing/2014/main" id="{C0E72D46-7BD7-5A37-F12B-C9AF8F0B3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7274" y="453147"/>
            <a:ext cx="7405876" cy="5489443"/>
          </a:xfrm>
          <a:prstGeom prst="rect">
            <a:avLst/>
          </a:prstGeom>
        </p:spPr>
      </p:pic>
    </p:spTree>
    <p:extLst>
      <p:ext uri="{BB962C8B-B14F-4D97-AF65-F5344CB8AC3E}">
        <p14:creationId xmlns:p14="http://schemas.microsoft.com/office/powerpoint/2010/main" val="766301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Se o jogo mudou...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7" name="CaixaDeTexto 6">
            <a:extLst>
              <a:ext uri="{FF2B5EF4-FFF2-40B4-BE49-F238E27FC236}">
                <a16:creationId xmlns:a16="http://schemas.microsoft.com/office/drawing/2014/main" id="{68FA9842-2CF8-16AC-A59E-84D3B40E1E72}"/>
              </a:ext>
            </a:extLst>
          </p:cNvPr>
          <p:cNvSpPr txBox="1"/>
          <p:nvPr/>
        </p:nvSpPr>
        <p:spPr>
          <a:xfrm>
            <a:off x="1333500" y="2338052"/>
            <a:ext cx="9360481" cy="2646878"/>
          </a:xfrm>
          <a:prstGeom prst="rect">
            <a:avLst/>
          </a:prstGeom>
          <a:noFill/>
        </p:spPr>
        <p:txBody>
          <a:bodyPr wrap="square" rtlCol="0">
            <a:spAutoFit/>
          </a:bodyPr>
          <a:lstStyle/>
          <a:p>
            <a:r>
              <a:rPr lang="pt-BR" sz="16600" dirty="0">
                <a:solidFill>
                  <a:schemeClr val="accent1"/>
                </a:solidFill>
                <a:latin typeface="Impact" panose="020B0806030902050204" pitchFamily="34" charset="0"/>
              </a:rPr>
              <a:t>Adivinha...</a:t>
            </a:r>
          </a:p>
        </p:txBody>
      </p:sp>
    </p:spTree>
    <p:extLst>
      <p:ext uri="{BB962C8B-B14F-4D97-AF65-F5344CB8AC3E}">
        <p14:creationId xmlns:p14="http://schemas.microsoft.com/office/powerpoint/2010/main" val="878836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Se o jogo mudou...</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7" name="CaixaDeTexto 6">
            <a:extLst>
              <a:ext uri="{FF2B5EF4-FFF2-40B4-BE49-F238E27FC236}">
                <a16:creationId xmlns:a16="http://schemas.microsoft.com/office/drawing/2014/main" id="{68FA9842-2CF8-16AC-A59E-84D3B40E1E72}"/>
              </a:ext>
            </a:extLst>
          </p:cNvPr>
          <p:cNvSpPr txBox="1"/>
          <p:nvPr/>
        </p:nvSpPr>
        <p:spPr>
          <a:xfrm>
            <a:off x="3147818" y="2452151"/>
            <a:ext cx="7012763" cy="2646878"/>
          </a:xfrm>
          <a:prstGeom prst="rect">
            <a:avLst/>
          </a:prstGeom>
          <a:noFill/>
        </p:spPr>
        <p:txBody>
          <a:bodyPr wrap="square" rtlCol="0">
            <a:spAutoFit/>
          </a:bodyPr>
          <a:lstStyle/>
          <a:p>
            <a:r>
              <a:rPr lang="pt-BR" sz="16600" dirty="0">
                <a:solidFill>
                  <a:schemeClr val="accent1"/>
                </a:solidFill>
                <a:latin typeface="Impact" panose="020B0806030902050204" pitchFamily="34" charset="0"/>
              </a:rPr>
              <a:t>Tudo!!!</a:t>
            </a:r>
          </a:p>
        </p:txBody>
      </p:sp>
    </p:spTree>
    <p:extLst>
      <p:ext uri="{BB962C8B-B14F-4D97-AF65-F5344CB8AC3E}">
        <p14:creationId xmlns:p14="http://schemas.microsoft.com/office/powerpoint/2010/main" val="108709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EC4A71AC-1A7F-3416-0A2D-876C2CE7FAAE}"/>
              </a:ext>
            </a:extLst>
          </p:cNvPr>
          <p:cNvPicPr>
            <a:picLocks noChangeAspect="1"/>
          </p:cNvPicPr>
          <p:nvPr/>
        </p:nvPicPr>
        <p:blipFill rotWithShape="1">
          <a:blip r:embed="rId3"/>
          <a:srcRect t="20463"/>
          <a:stretch/>
        </p:blipFill>
        <p:spPr>
          <a:xfrm>
            <a:off x="482206" y="1184695"/>
            <a:ext cx="11227587" cy="4841308"/>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Antes...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02796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Agora...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1" name="Picture 2" descr="Vetores de Ícone Do Sistema Erp e mais imagens de Sistema integrado de  gestão empresarial - Sistema integrado de gestão empresarial, Ícone de  Computador, Ordem - iStock">
            <a:extLst>
              <a:ext uri="{FF2B5EF4-FFF2-40B4-BE49-F238E27FC236}">
                <a16:creationId xmlns:a16="http://schemas.microsoft.com/office/drawing/2014/main" id="{5C5AC858-F9E9-3E81-E723-789BD8415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062" y="253273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46 Etl Illustrations &amp; Clip Art - iStock">
            <a:extLst>
              <a:ext uri="{FF2B5EF4-FFF2-40B4-BE49-F238E27FC236}">
                <a16:creationId xmlns:a16="http://schemas.microsoft.com/office/drawing/2014/main" id="{5BCB72BF-4C69-779A-D5E5-1C61996B9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747" y="247024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ns vetoriais Star schema, banco de Star schema vetores | Depositphotos">
            <a:extLst>
              <a:ext uri="{FF2B5EF4-FFF2-40B4-BE49-F238E27FC236}">
                <a16:creationId xmlns:a16="http://schemas.microsoft.com/office/drawing/2014/main" id="{426CCFF4-D3F9-B2ED-585A-BB6EDF6E74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440" y="253273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Dashboard Icon Vector Art, Icons, and Graphics for Free Download">
            <a:extLst>
              <a:ext uri="{FF2B5EF4-FFF2-40B4-BE49-F238E27FC236}">
                <a16:creationId xmlns:a16="http://schemas.microsoft.com/office/drawing/2014/main" id="{0AE2937F-0246-6F13-61B5-0870C503FE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3330" y="258931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5" name="Seta: para a Direita 14">
            <a:extLst>
              <a:ext uri="{FF2B5EF4-FFF2-40B4-BE49-F238E27FC236}">
                <a16:creationId xmlns:a16="http://schemas.microsoft.com/office/drawing/2014/main" id="{E7D5ECB6-56C9-9320-91F1-E039209B61D3}"/>
              </a:ext>
            </a:extLst>
          </p:cNvPr>
          <p:cNvSpPr/>
          <p:nvPr/>
        </p:nvSpPr>
        <p:spPr>
          <a:xfrm>
            <a:off x="2429549" y="3257556"/>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EB9317F6-800B-75B4-A455-542F9E2A23A3}"/>
              </a:ext>
            </a:extLst>
          </p:cNvPr>
          <p:cNvSpPr/>
          <p:nvPr/>
        </p:nvSpPr>
        <p:spPr>
          <a:xfrm>
            <a:off x="5833296" y="3257556"/>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para a Direita 16">
            <a:extLst>
              <a:ext uri="{FF2B5EF4-FFF2-40B4-BE49-F238E27FC236}">
                <a16:creationId xmlns:a16="http://schemas.microsoft.com/office/drawing/2014/main" id="{9A87292B-B538-4F04-880B-77F952BFFB8A}"/>
              </a:ext>
            </a:extLst>
          </p:cNvPr>
          <p:cNvSpPr/>
          <p:nvPr/>
        </p:nvSpPr>
        <p:spPr>
          <a:xfrm>
            <a:off x="9099751" y="3257556"/>
            <a:ext cx="755801" cy="568507"/>
          </a:xfrm>
          <a:prstGeom prst="rightArrow">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992FE35B-D234-FF7A-50C0-BD6B3AAB9F35}"/>
              </a:ext>
            </a:extLst>
          </p:cNvPr>
          <p:cNvSpPr/>
          <p:nvPr/>
        </p:nvSpPr>
        <p:spPr>
          <a:xfrm>
            <a:off x="323709" y="2470248"/>
            <a:ext cx="11760656" cy="25552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8FC99521-736C-913A-020D-EF5248E4EFC2}"/>
              </a:ext>
            </a:extLst>
          </p:cNvPr>
          <p:cNvSpPr txBox="1"/>
          <p:nvPr/>
        </p:nvSpPr>
        <p:spPr>
          <a:xfrm>
            <a:off x="570118" y="4595500"/>
            <a:ext cx="1752531" cy="276999"/>
          </a:xfrm>
          <a:prstGeom prst="rect">
            <a:avLst/>
          </a:prstGeom>
          <a:noFill/>
        </p:spPr>
        <p:txBody>
          <a:bodyPr wrap="none" rtlCol="0">
            <a:spAutoFit/>
          </a:bodyPr>
          <a:lstStyle/>
          <a:p>
            <a:r>
              <a:rPr lang="pt-BR" sz="1200" dirty="0"/>
              <a:t>ERP – Sistema De Vendas</a:t>
            </a:r>
          </a:p>
        </p:txBody>
      </p:sp>
      <p:sp>
        <p:nvSpPr>
          <p:cNvPr id="20" name="CaixaDeTexto 19">
            <a:extLst>
              <a:ext uri="{FF2B5EF4-FFF2-40B4-BE49-F238E27FC236}">
                <a16:creationId xmlns:a16="http://schemas.microsoft.com/office/drawing/2014/main" id="{E20F4263-CCAE-ECDC-066E-C6C72E140AE5}"/>
              </a:ext>
            </a:extLst>
          </p:cNvPr>
          <p:cNvSpPr txBox="1"/>
          <p:nvPr/>
        </p:nvSpPr>
        <p:spPr>
          <a:xfrm>
            <a:off x="3974140" y="4595499"/>
            <a:ext cx="1368901" cy="276999"/>
          </a:xfrm>
          <a:prstGeom prst="rect">
            <a:avLst/>
          </a:prstGeom>
          <a:noFill/>
        </p:spPr>
        <p:txBody>
          <a:bodyPr wrap="none" rtlCol="0">
            <a:spAutoFit/>
          </a:bodyPr>
          <a:lstStyle/>
          <a:p>
            <a:r>
              <a:rPr lang="pt-BR" sz="1200" dirty="0"/>
              <a:t>Processo de Coleta</a:t>
            </a:r>
          </a:p>
        </p:txBody>
      </p:sp>
      <p:sp>
        <p:nvSpPr>
          <p:cNvPr id="21" name="CaixaDeTexto 20">
            <a:extLst>
              <a:ext uri="{FF2B5EF4-FFF2-40B4-BE49-F238E27FC236}">
                <a16:creationId xmlns:a16="http://schemas.microsoft.com/office/drawing/2014/main" id="{B20B0033-30D5-CC1D-0240-9FB4D9C7BB5F}"/>
              </a:ext>
            </a:extLst>
          </p:cNvPr>
          <p:cNvSpPr txBox="1"/>
          <p:nvPr/>
        </p:nvSpPr>
        <p:spPr>
          <a:xfrm>
            <a:off x="6957749" y="4540353"/>
            <a:ext cx="1640001" cy="276999"/>
          </a:xfrm>
          <a:prstGeom prst="rect">
            <a:avLst/>
          </a:prstGeom>
          <a:noFill/>
        </p:spPr>
        <p:txBody>
          <a:bodyPr wrap="none" rtlCol="0">
            <a:spAutoFit/>
          </a:bodyPr>
          <a:lstStyle/>
          <a:p>
            <a:r>
              <a:rPr lang="pt-BR" sz="1200" dirty="0"/>
              <a:t>Geração da Informação</a:t>
            </a:r>
          </a:p>
        </p:txBody>
      </p:sp>
      <p:sp>
        <p:nvSpPr>
          <p:cNvPr id="22" name="CaixaDeTexto 21">
            <a:extLst>
              <a:ext uri="{FF2B5EF4-FFF2-40B4-BE49-F238E27FC236}">
                <a16:creationId xmlns:a16="http://schemas.microsoft.com/office/drawing/2014/main" id="{7B9FB4C3-23A8-05C8-2220-332E2173B812}"/>
              </a:ext>
            </a:extLst>
          </p:cNvPr>
          <p:cNvSpPr txBox="1"/>
          <p:nvPr/>
        </p:nvSpPr>
        <p:spPr>
          <a:xfrm>
            <a:off x="10130303" y="4529843"/>
            <a:ext cx="1539011" cy="276999"/>
          </a:xfrm>
          <a:prstGeom prst="rect">
            <a:avLst/>
          </a:prstGeom>
          <a:noFill/>
        </p:spPr>
        <p:txBody>
          <a:bodyPr wrap="none" rtlCol="0">
            <a:spAutoFit/>
          </a:bodyPr>
          <a:lstStyle/>
          <a:p>
            <a:r>
              <a:rPr lang="pt-BR" sz="1200" dirty="0"/>
              <a:t>Dashboard de Vendas</a:t>
            </a:r>
          </a:p>
        </p:txBody>
      </p:sp>
      <p:sp>
        <p:nvSpPr>
          <p:cNvPr id="23" name="CaixaDeTexto 22">
            <a:extLst>
              <a:ext uri="{FF2B5EF4-FFF2-40B4-BE49-F238E27FC236}">
                <a16:creationId xmlns:a16="http://schemas.microsoft.com/office/drawing/2014/main" id="{606D46A0-2B75-1C2D-1E18-162423C3EBE0}"/>
              </a:ext>
            </a:extLst>
          </p:cNvPr>
          <p:cNvSpPr txBox="1"/>
          <p:nvPr/>
        </p:nvSpPr>
        <p:spPr>
          <a:xfrm>
            <a:off x="5009831" y="5073659"/>
            <a:ext cx="2388411" cy="276999"/>
          </a:xfrm>
          <a:prstGeom prst="rect">
            <a:avLst/>
          </a:prstGeom>
          <a:noFill/>
        </p:spPr>
        <p:txBody>
          <a:bodyPr wrap="none" rtlCol="0">
            <a:spAutoFit/>
          </a:bodyPr>
          <a:lstStyle/>
          <a:p>
            <a:r>
              <a:rPr lang="pt-BR" sz="1200" dirty="0"/>
              <a:t>Alinhado as Estratégias da Empresa</a:t>
            </a:r>
          </a:p>
        </p:txBody>
      </p:sp>
      <p:sp>
        <p:nvSpPr>
          <p:cNvPr id="24" name="Retângulo 23">
            <a:extLst>
              <a:ext uri="{FF2B5EF4-FFF2-40B4-BE49-F238E27FC236}">
                <a16:creationId xmlns:a16="http://schemas.microsoft.com/office/drawing/2014/main" id="{59FBC145-76B0-10F0-1294-528878030578}"/>
              </a:ext>
            </a:extLst>
          </p:cNvPr>
          <p:cNvSpPr/>
          <p:nvPr/>
        </p:nvSpPr>
        <p:spPr>
          <a:xfrm>
            <a:off x="3281955" y="2157573"/>
            <a:ext cx="5660018" cy="33211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a:solidFill>
                  <a:srgbClr val="FF0000"/>
                </a:solidFill>
              </a:ln>
              <a:noFill/>
            </a:endParaRPr>
          </a:p>
        </p:txBody>
      </p:sp>
    </p:spTree>
    <p:extLst>
      <p:ext uri="{BB962C8B-B14F-4D97-AF65-F5344CB8AC3E}">
        <p14:creationId xmlns:p14="http://schemas.microsoft.com/office/powerpoint/2010/main" val="34241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20" grpId="0"/>
      <p:bldP spid="21" grpId="0"/>
      <p:bldP spid="22" grpId="0"/>
      <p:bldP spid="23"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782576A-23BE-5FF8-A217-C1492974142B}"/>
              </a:ext>
            </a:extLst>
          </p:cNvPr>
          <p:cNvPicPr>
            <a:picLocks noChangeAspect="1"/>
          </p:cNvPicPr>
          <p:nvPr/>
        </p:nvPicPr>
        <p:blipFill>
          <a:blip r:embed="rId3"/>
          <a:stretch>
            <a:fillRect/>
          </a:stretch>
        </p:blipFill>
        <p:spPr>
          <a:xfrm>
            <a:off x="1948071" y="1184695"/>
            <a:ext cx="8002982" cy="505754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Como fazer acontecer?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222548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80D1CFAD-1EC5-7ADF-CCBA-0AE05E4E5B0A}"/>
              </a:ext>
            </a:extLst>
          </p:cNvPr>
          <p:cNvPicPr>
            <a:picLocks noChangeAspect="1"/>
          </p:cNvPicPr>
          <p:nvPr/>
        </p:nvPicPr>
        <p:blipFill>
          <a:blip r:embed="rId3"/>
          <a:stretch>
            <a:fillRect/>
          </a:stretch>
        </p:blipFill>
        <p:spPr>
          <a:xfrm>
            <a:off x="6692537" y="1551034"/>
            <a:ext cx="1905385" cy="1619577"/>
          </a:xfrm>
          <a:prstGeom prst="rect">
            <a:avLst/>
          </a:prstGeom>
        </p:spPr>
      </p:pic>
      <p:pic>
        <p:nvPicPr>
          <p:cNvPr id="12" name="Imagem 11">
            <a:extLst>
              <a:ext uri="{FF2B5EF4-FFF2-40B4-BE49-F238E27FC236}">
                <a16:creationId xmlns:a16="http://schemas.microsoft.com/office/drawing/2014/main" id="{AFD2653E-E4C4-54B5-6DFB-922C946EF2D0}"/>
              </a:ext>
            </a:extLst>
          </p:cNvPr>
          <p:cNvPicPr>
            <a:picLocks noChangeAspect="1"/>
          </p:cNvPicPr>
          <p:nvPr/>
        </p:nvPicPr>
        <p:blipFill>
          <a:blip r:embed="rId4"/>
          <a:stretch>
            <a:fillRect/>
          </a:stretch>
        </p:blipFill>
        <p:spPr>
          <a:xfrm>
            <a:off x="177998" y="3472845"/>
            <a:ext cx="3583832" cy="206675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Mudanças...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49471CBA-4864-F0EF-554B-65667E3870A2}"/>
              </a:ext>
            </a:extLst>
          </p:cNvPr>
          <p:cNvPicPr>
            <a:picLocks noChangeAspect="1"/>
          </p:cNvPicPr>
          <p:nvPr/>
        </p:nvPicPr>
        <p:blipFill>
          <a:blip r:embed="rId6"/>
          <a:stretch>
            <a:fillRect/>
          </a:stretch>
        </p:blipFill>
        <p:spPr>
          <a:xfrm>
            <a:off x="177999" y="1551034"/>
            <a:ext cx="6279952" cy="1744233"/>
          </a:xfrm>
          <a:prstGeom prst="rect">
            <a:avLst/>
          </a:prstGeom>
        </p:spPr>
      </p:pic>
      <p:pic>
        <p:nvPicPr>
          <p:cNvPr id="10242" name="Picture 2" descr="Power BI Arte - Power Portal ⚡">
            <a:extLst>
              <a:ext uri="{FF2B5EF4-FFF2-40B4-BE49-F238E27FC236}">
                <a16:creationId xmlns:a16="http://schemas.microsoft.com/office/drawing/2014/main" id="{F97B44AE-E951-0AF0-BA84-1B0583A697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0543" y="2930324"/>
            <a:ext cx="3430760" cy="181767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ower BI Arte - Power Portal ⚡">
            <a:extLst>
              <a:ext uri="{FF2B5EF4-FFF2-40B4-BE49-F238E27FC236}">
                <a16:creationId xmlns:a16="http://schemas.microsoft.com/office/drawing/2014/main" id="{10EA5F1C-D86C-C93E-7A4F-32A90411F6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007" y="4793362"/>
            <a:ext cx="3477976" cy="19468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ipeline de Dados">
            <a:extLst>
              <a:ext uri="{FF2B5EF4-FFF2-40B4-BE49-F238E27FC236}">
                <a16:creationId xmlns:a16="http://schemas.microsoft.com/office/drawing/2014/main" id="{F74EE9C7-B339-B4D8-6B89-1A0749C22B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2477" y="4713102"/>
            <a:ext cx="3430760" cy="210737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reto 8">
            <a:extLst>
              <a:ext uri="{FF2B5EF4-FFF2-40B4-BE49-F238E27FC236}">
                <a16:creationId xmlns:a16="http://schemas.microsoft.com/office/drawing/2014/main" id="{D6C51418-7611-7E89-6581-13FE6F930057}"/>
              </a:ext>
            </a:extLst>
          </p:cNvPr>
          <p:cNvCxnSpPr>
            <a:cxnSpLocks/>
          </p:cNvCxnSpPr>
          <p:nvPr/>
        </p:nvCxnSpPr>
        <p:spPr>
          <a:xfrm flipV="1">
            <a:off x="0" y="1285553"/>
            <a:ext cx="11995505" cy="557244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036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Super Analista...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12151B90-EE27-C0A1-85A9-1834CB4BDDF3}"/>
              </a:ext>
            </a:extLst>
          </p:cNvPr>
          <p:cNvSpPr txBox="1"/>
          <p:nvPr/>
        </p:nvSpPr>
        <p:spPr>
          <a:xfrm>
            <a:off x="2190751" y="1818024"/>
            <a:ext cx="10171314" cy="3477875"/>
          </a:xfrm>
          <a:prstGeom prst="rect">
            <a:avLst/>
          </a:prstGeom>
          <a:noFill/>
        </p:spPr>
        <p:txBody>
          <a:bodyPr wrap="square">
            <a:spAutoFit/>
          </a:bodyPr>
          <a:lstStyle/>
          <a:p>
            <a:pPr algn="l"/>
            <a:r>
              <a:rPr lang="pt-BR" sz="2000" dirty="0">
                <a:solidFill>
                  <a:schemeClr val="accent1"/>
                </a:solidFill>
                <a:latin typeface="Impact" panose="020B0806030902050204" pitchFamily="34" charset="0"/>
              </a:rPr>
              <a:t>A construção de uma solução de BI foi autorizada (A grana vai sair)!</a:t>
            </a:r>
          </a:p>
          <a:p>
            <a:pPr algn="l"/>
            <a:endParaRPr lang="pt-BR" sz="2000" dirty="0">
              <a:solidFill>
                <a:schemeClr val="accent1"/>
              </a:solidFill>
              <a:latin typeface="Impact" panose="020B0806030902050204" pitchFamily="34" charset="0"/>
            </a:endParaRPr>
          </a:p>
          <a:p>
            <a:pPr algn="l"/>
            <a:r>
              <a:rPr lang="pt-BR" sz="2000" dirty="0">
                <a:solidFill>
                  <a:schemeClr val="accent1"/>
                </a:solidFill>
                <a:latin typeface="Impact" panose="020B0806030902050204" pitchFamily="34" charset="0"/>
              </a:rPr>
              <a:t>Você agora vestiu a roupa do analista </a:t>
            </a:r>
            <a:r>
              <a:rPr lang="pt-BR" sz="2000" dirty="0" err="1">
                <a:solidFill>
                  <a:schemeClr val="accent1"/>
                </a:solidFill>
                <a:latin typeface="Impact" panose="020B0806030902050204" pitchFamily="34" charset="0"/>
              </a:rPr>
              <a:t>multi</a:t>
            </a:r>
            <a:r>
              <a:rPr lang="pt-BR" sz="2000" dirty="0">
                <a:solidFill>
                  <a:schemeClr val="accent1"/>
                </a:solidFill>
                <a:latin typeface="Impact" panose="020B0806030902050204" pitchFamily="34" charset="0"/>
              </a:rPr>
              <a:t> tarefa!</a:t>
            </a:r>
          </a:p>
          <a:p>
            <a:pPr algn="l"/>
            <a:endParaRPr lang="pt-BR" sz="2000" dirty="0">
              <a:solidFill>
                <a:schemeClr val="accent1"/>
              </a:solidFill>
              <a:latin typeface="Impact" panose="020B0806030902050204" pitchFamily="34" charset="0"/>
            </a:endParaRPr>
          </a:p>
          <a:p>
            <a:pPr marL="628650" lvl="1" indent="-171450">
              <a:buFont typeface="Arial" panose="020B0604020202020204" pitchFamily="34" charset="0"/>
              <a:buChar char="•"/>
            </a:pPr>
            <a:r>
              <a:rPr lang="pt-BR" sz="2000" dirty="0">
                <a:solidFill>
                  <a:schemeClr val="accent1"/>
                </a:solidFill>
                <a:latin typeface="Impact" panose="020B0806030902050204" pitchFamily="34" charset="0"/>
              </a:rPr>
              <a:t>Requisitos</a:t>
            </a:r>
          </a:p>
          <a:p>
            <a:pPr marL="628650" lvl="1" indent="-171450">
              <a:buFont typeface="Arial" panose="020B0604020202020204" pitchFamily="34" charset="0"/>
              <a:buChar char="•"/>
            </a:pPr>
            <a:r>
              <a:rPr lang="pt-BR" sz="2000" dirty="0">
                <a:solidFill>
                  <a:schemeClr val="accent1"/>
                </a:solidFill>
                <a:latin typeface="Impact" panose="020B0806030902050204" pitchFamily="34" charset="0"/>
              </a:rPr>
              <a:t>AD</a:t>
            </a:r>
          </a:p>
          <a:p>
            <a:pPr marL="628650" lvl="1" indent="-171450">
              <a:buFont typeface="Arial" panose="020B0604020202020204" pitchFamily="34" charset="0"/>
              <a:buChar char="•"/>
            </a:pPr>
            <a:r>
              <a:rPr lang="pt-BR" sz="2000" dirty="0">
                <a:solidFill>
                  <a:schemeClr val="accent1"/>
                </a:solidFill>
                <a:latin typeface="Impact" panose="020B0806030902050204" pitchFamily="34" charset="0"/>
              </a:rPr>
              <a:t>DBA</a:t>
            </a:r>
          </a:p>
          <a:p>
            <a:pPr marL="628650" lvl="1" indent="-171450">
              <a:buFont typeface="Arial" panose="020B0604020202020204" pitchFamily="34" charset="0"/>
              <a:buChar char="•"/>
            </a:pPr>
            <a:r>
              <a:rPr lang="pt-BR" sz="2000" dirty="0">
                <a:solidFill>
                  <a:schemeClr val="accent1"/>
                </a:solidFill>
                <a:latin typeface="Impact" panose="020B0806030902050204" pitchFamily="34" charset="0"/>
              </a:rPr>
              <a:t>Back-</a:t>
            </a:r>
            <a:r>
              <a:rPr lang="pt-BR" sz="2000" dirty="0" err="1">
                <a:solidFill>
                  <a:schemeClr val="accent1"/>
                </a:solidFill>
                <a:latin typeface="Impact" panose="020B0806030902050204" pitchFamily="34" charset="0"/>
              </a:rPr>
              <a:t>End</a:t>
            </a:r>
            <a:endParaRPr lang="pt-BR" sz="2000" dirty="0">
              <a:solidFill>
                <a:schemeClr val="accent1"/>
              </a:solidFill>
              <a:latin typeface="Impact" panose="020B0806030902050204" pitchFamily="34" charset="0"/>
            </a:endParaRPr>
          </a:p>
          <a:p>
            <a:pPr marL="628650" lvl="1" indent="-171450">
              <a:buFont typeface="Arial" panose="020B0604020202020204" pitchFamily="34" charset="0"/>
              <a:buChar char="•"/>
            </a:pPr>
            <a:r>
              <a:rPr lang="pt-BR" sz="2000" dirty="0">
                <a:solidFill>
                  <a:schemeClr val="accent1"/>
                </a:solidFill>
                <a:latin typeface="Impact" panose="020B0806030902050204" pitchFamily="34" charset="0"/>
              </a:rPr>
              <a:t>Front-</a:t>
            </a:r>
            <a:r>
              <a:rPr lang="pt-BR" sz="2000" dirty="0" err="1">
                <a:solidFill>
                  <a:schemeClr val="accent1"/>
                </a:solidFill>
                <a:latin typeface="Impact" panose="020B0806030902050204" pitchFamily="34" charset="0"/>
              </a:rPr>
              <a:t>End</a:t>
            </a:r>
            <a:endParaRPr lang="pt-BR" sz="2000" dirty="0">
              <a:solidFill>
                <a:schemeClr val="accent1"/>
              </a:solidFill>
              <a:latin typeface="Impact" panose="020B0806030902050204" pitchFamily="34" charset="0"/>
            </a:endParaRPr>
          </a:p>
          <a:p>
            <a:pPr marL="628650" lvl="1" indent="-171450">
              <a:buFont typeface="Arial" panose="020B0604020202020204" pitchFamily="34" charset="0"/>
              <a:buChar char="•"/>
            </a:pPr>
            <a:r>
              <a:rPr lang="pt-BR" sz="2000" dirty="0" err="1">
                <a:solidFill>
                  <a:schemeClr val="accent1"/>
                </a:solidFill>
                <a:latin typeface="Impact" panose="020B0806030902050204" pitchFamily="34" charset="0"/>
              </a:rPr>
              <a:t>Sustain</a:t>
            </a:r>
            <a:endParaRPr lang="pt-BR" sz="2000" dirty="0">
              <a:solidFill>
                <a:schemeClr val="accent1"/>
              </a:solidFill>
              <a:latin typeface="Impact" panose="020B0806030902050204" pitchFamily="34" charset="0"/>
            </a:endParaRPr>
          </a:p>
          <a:p>
            <a:pPr lvl="1"/>
            <a:endParaRPr lang="pt-BR" sz="2000" dirty="0">
              <a:solidFill>
                <a:schemeClr val="accent1"/>
              </a:solidFill>
              <a:latin typeface="Impact" panose="020B0806030902050204" pitchFamily="34" charset="0"/>
            </a:endParaRPr>
          </a:p>
        </p:txBody>
      </p:sp>
      <p:pic>
        <p:nvPicPr>
          <p:cNvPr id="7" name="Picture 4" descr="Dom Alberto | Dúvidas? Entramos em Contato com Você - Dom Alberto">
            <a:extLst>
              <a:ext uri="{FF2B5EF4-FFF2-40B4-BE49-F238E27FC236}">
                <a16:creationId xmlns:a16="http://schemas.microsoft.com/office/drawing/2014/main" id="{BCD4958F-4A34-7DFB-A0CE-E39B18D041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9" r="-1" b="17957"/>
          <a:stretch/>
        </p:blipFill>
        <p:spPr bwMode="auto">
          <a:xfrm>
            <a:off x="5534271" y="3143724"/>
            <a:ext cx="2125021" cy="2419165"/>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293B705-E87A-5C8A-7F1D-E67176FD1301}"/>
              </a:ext>
            </a:extLst>
          </p:cNvPr>
          <p:cNvSpPr txBox="1"/>
          <p:nvPr/>
        </p:nvSpPr>
        <p:spPr>
          <a:xfrm>
            <a:off x="5534271" y="5562889"/>
            <a:ext cx="2359941" cy="707886"/>
          </a:xfrm>
          <a:prstGeom prst="rect">
            <a:avLst/>
          </a:prstGeom>
          <a:noFill/>
        </p:spPr>
        <p:txBody>
          <a:bodyPr wrap="none" rtlCol="0">
            <a:spAutoFit/>
          </a:bodyPr>
          <a:lstStyle/>
          <a:p>
            <a:r>
              <a:rPr lang="pt-BR" sz="2000" dirty="0">
                <a:solidFill>
                  <a:schemeClr val="accent1"/>
                </a:solidFill>
                <a:latin typeface="Impact" panose="020B0806030902050204" pitchFamily="34" charset="0"/>
              </a:rPr>
              <a:t>Como fazer??</a:t>
            </a:r>
          </a:p>
          <a:p>
            <a:r>
              <a:rPr lang="pt-BR" sz="2000" dirty="0">
                <a:solidFill>
                  <a:schemeClr val="accent1"/>
                </a:solidFill>
                <a:latin typeface="Impact" panose="020B0806030902050204" pitchFamily="34" charset="0"/>
              </a:rPr>
              <a:t>Por onde começar??</a:t>
            </a:r>
          </a:p>
        </p:txBody>
      </p:sp>
      <p:sp>
        <p:nvSpPr>
          <p:cNvPr id="9" name="CaixaDeTexto 8">
            <a:extLst>
              <a:ext uri="{FF2B5EF4-FFF2-40B4-BE49-F238E27FC236}">
                <a16:creationId xmlns:a16="http://schemas.microsoft.com/office/drawing/2014/main" id="{579CBB57-11D0-1BF2-61BE-92E79134710B}"/>
              </a:ext>
            </a:extLst>
          </p:cNvPr>
          <p:cNvSpPr txBox="1"/>
          <p:nvPr/>
        </p:nvSpPr>
        <p:spPr>
          <a:xfrm>
            <a:off x="7308515" y="4432499"/>
            <a:ext cx="936475" cy="400110"/>
          </a:xfrm>
          <a:prstGeom prst="rect">
            <a:avLst/>
          </a:prstGeom>
          <a:noFill/>
        </p:spPr>
        <p:txBody>
          <a:bodyPr wrap="none" rtlCol="0">
            <a:spAutoFit/>
          </a:bodyPr>
          <a:lstStyle/>
          <a:p>
            <a:r>
              <a:rPr lang="pt-BR" sz="2000" dirty="0">
                <a:solidFill>
                  <a:schemeClr val="accent1"/>
                </a:solidFill>
                <a:latin typeface="Impact" panose="020B0806030902050204" pitchFamily="34" charset="0"/>
              </a:rPr>
              <a:t>Ferrou!</a:t>
            </a:r>
          </a:p>
        </p:txBody>
      </p:sp>
    </p:spTree>
    <p:extLst>
      <p:ext uri="{BB962C8B-B14F-4D97-AF65-F5344CB8AC3E}">
        <p14:creationId xmlns:p14="http://schemas.microsoft.com/office/powerpoint/2010/main" val="4218361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Eis que surge...</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1026" name="Picture 2" descr="Desenho de Super Herói pintado e colorido por Benny o dia 23 de Março do  2013">
            <a:extLst>
              <a:ext uri="{FF2B5EF4-FFF2-40B4-BE49-F238E27FC236}">
                <a16:creationId xmlns:a16="http://schemas.microsoft.com/office/drawing/2014/main" id="{894F1E66-A628-1797-5DE5-484E8B488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136" y="1582576"/>
            <a:ext cx="5715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46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Vai conhecer os 2 lados...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9C1962B1-888F-1452-20F8-85B85957A1D7}"/>
              </a:ext>
            </a:extLst>
          </p:cNvPr>
          <p:cNvPicPr>
            <a:picLocks noChangeAspect="1"/>
          </p:cNvPicPr>
          <p:nvPr/>
        </p:nvPicPr>
        <p:blipFill>
          <a:blip r:embed="rId4"/>
          <a:stretch>
            <a:fillRect/>
          </a:stretch>
        </p:blipFill>
        <p:spPr>
          <a:xfrm>
            <a:off x="3607495" y="1551034"/>
            <a:ext cx="4792785" cy="4596360"/>
          </a:xfrm>
          <a:prstGeom prst="rect">
            <a:avLst/>
          </a:prstGeom>
        </p:spPr>
      </p:pic>
    </p:spTree>
    <p:extLst>
      <p:ext uri="{BB962C8B-B14F-4D97-AF65-F5344CB8AC3E}">
        <p14:creationId xmlns:p14="http://schemas.microsoft.com/office/powerpoint/2010/main" val="2745121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Desafio...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8" name="CaixaDeTexto 17">
            <a:extLst>
              <a:ext uri="{FF2B5EF4-FFF2-40B4-BE49-F238E27FC236}">
                <a16:creationId xmlns:a16="http://schemas.microsoft.com/office/drawing/2014/main" id="{776940BE-F9CB-3788-27B5-054861BA8112}"/>
              </a:ext>
            </a:extLst>
          </p:cNvPr>
          <p:cNvSpPr txBox="1"/>
          <p:nvPr/>
        </p:nvSpPr>
        <p:spPr>
          <a:xfrm>
            <a:off x="184083" y="1274888"/>
            <a:ext cx="425198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Relatório de vendas de um período XPTO</a:t>
            </a:r>
          </a:p>
        </p:txBody>
      </p:sp>
      <p:pic>
        <p:nvPicPr>
          <p:cNvPr id="6" name="Imagem 5">
            <a:extLst>
              <a:ext uri="{FF2B5EF4-FFF2-40B4-BE49-F238E27FC236}">
                <a16:creationId xmlns:a16="http://schemas.microsoft.com/office/drawing/2014/main" id="{C5EB65FB-F2C4-3ABD-12A1-6E140CC1849C}"/>
              </a:ext>
            </a:extLst>
          </p:cNvPr>
          <p:cNvPicPr>
            <a:picLocks noChangeAspect="1"/>
          </p:cNvPicPr>
          <p:nvPr/>
        </p:nvPicPr>
        <p:blipFill>
          <a:blip r:embed="rId3"/>
          <a:stretch>
            <a:fillRect/>
          </a:stretch>
        </p:blipFill>
        <p:spPr>
          <a:xfrm>
            <a:off x="268062" y="2376152"/>
            <a:ext cx="11579441" cy="3216145"/>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39829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Programa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5" name="Imagem 4">
            <a:extLst>
              <a:ext uri="{FF2B5EF4-FFF2-40B4-BE49-F238E27FC236}">
                <a16:creationId xmlns:a16="http://schemas.microsoft.com/office/drawing/2014/main" id="{A05A3D67-1E98-7E5C-5FB9-C5F898FA7AE1}"/>
              </a:ext>
            </a:extLst>
          </p:cNvPr>
          <p:cNvPicPr>
            <a:picLocks noChangeAspect="1"/>
          </p:cNvPicPr>
          <p:nvPr/>
        </p:nvPicPr>
        <p:blipFill>
          <a:blip r:embed="rId3"/>
          <a:stretch>
            <a:fillRect/>
          </a:stretch>
        </p:blipFill>
        <p:spPr>
          <a:xfrm>
            <a:off x="0" y="2003790"/>
            <a:ext cx="12192000" cy="3833399"/>
          </a:xfrm>
          <a:prstGeom prst="rect">
            <a:avLst/>
          </a:prstGeom>
        </p:spPr>
      </p:pic>
    </p:spTree>
    <p:extLst>
      <p:ext uri="{BB962C8B-B14F-4D97-AF65-F5344CB8AC3E}">
        <p14:creationId xmlns:p14="http://schemas.microsoft.com/office/powerpoint/2010/main" val="3788242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Atividade Complementar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970318"/>
          </a:xfrm>
          <a:prstGeom prst="rect">
            <a:avLst/>
          </a:prstGeom>
          <a:noFill/>
        </p:spPr>
        <p:txBody>
          <a:bodyPr wrap="square" rtlCol="0">
            <a:spAutoFit/>
          </a:bodyPr>
          <a:lstStyle/>
          <a:p>
            <a:r>
              <a:rPr lang="pt-BR" sz="3600" dirty="0">
                <a:solidFill>
                  <a:schemeClr val="accent1"/>
                </a:solidFill>
                <a:latin typeface="Impact" panose="020B0806030902050204" pitchFamily="34" charset="0"/>
              </a:rPr>
              <a:t>Estudar sobre:</a:t>
            </a:r>
          </a:p>
          <a:p>
            <a:endParaRPr lang="pt-BR" sz="3600" dirty="0">
              <a:solidFill>
                <a:schemeClr val="accent1"/>
              </a:solidFill>
              <a:latin typeface="Impact" panose="020B0806030902050204" pitchFamily="34" charset="0"/>
            </a:endParaRPr>
          </a:p>
          <a:p>
            <a:r>
              <a:rPr lang="pt-BR" sz="3600" dirty="0">
                <a:solidFill>
                  <a:schemeClr val="accent1"/>
                </a:solidFill>
                <a:latin typeface="Impact" panose="020B0806030902050204" pitchFamily="34" charset="0"/>
              </a:rPr>
              <a:t>1 – Cardinalidade </a:t>
            </a:r>
          </a:p>
          <a:p>
            <a:r>
              <a:rPr lang="pt-BR" sz="3600" dirty="0">
                <a:solidFill>
                  <a:schemeClr val="accent1"/>
                </a:solidFill>
                <a:latin typeface="Impact" panose="020B0806030902050204" pitchFamily="34" charset="0"/>
              </a:rPr>
              <a:t>2 – MER e DER</a:t>
            </a:r>
          </a:p>
          <a:p>
            <a:r>
              <a:rPr lang="pt-BR" sz="3600" dirty="0">
                <a:solidFill>
                  <a:schemeClr val="accent1"/>
                </a:solidFill>
                <a:latin typeface="Impact" panose="020B0806030902050204" pitchFamily="34" charset="0"/>
              </a:rPr>
              <a:t>3 – Modelagem de Dados</a:t>
            </a:r>
          </a:p>
          <a:p>
            <a:r>
              <a:rPr lang="pt-BR" sz="3600" dirty="0">
                <a:solidFill>
                  <a:schemeClr val="accent1"/>
                </a:solidFill>
                <a:latin typeface="Impact" panose="020B0806030902050204" pitchFamily="34" charset="0"/>
              </a:rPr>
              <a:t>4 – Tipos de Dados</a:t>
            </a:r>
          </a:p>
          <a:p>
            <a:r>
              <a:rPr lang="pt-BR" sz="3600" dirty="0">
                <a:solidFill>
                  <a:schemeClr val="accent1"/>
                </a:solidFill>
                <a:latin typeface="Impact" panose="020B0806030902050204" pitchFamily="34" charset="0"/>
              </a:rPr>
              <a:t>5 – Formas Normais</a:t>
            </a:r>
          </a:p>
        </p:txBody>
      </p:sp>
    </p:spTree>
    <p:extLst>
      <p:ext uri="{BB962C8B-B14F-4D97-AF65-F5344CB8AC3E}">
        <p14:creationId xmlns:p14="http://schemas.microsoft.com/office/powerpoint/2010/main" val="3700316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Dúvidas?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6" name="Picture 4" descr="Dom Alberto | Dúvidas? Entramos em Contato com Você - Dom Alberto">
            <a:extLst>
              <a:ext uri="{FF2B5EF4-FFF2-40B4-BE49-F238E27FC236}">
                <a16:creationId xmlns:a16="http://schemas.microsoft.com/office/drawing/2014/main" id="{1C0F61F4-F57F-0651-40D9-A6DC2FAF7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9" r="-1" b="17957"/>
          <a:stretch/>
        </p:blipFill>
        <p:spPr bwMode="auto">
          <a:xfrm>
            <a:off x="4453386" y="1453504"/>
            <a:ext cx="3827552" cy="4357359"/>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59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324168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767753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2</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252398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Programa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769B0417-82E2-9BAA-8DAF-C0F60E3EBA9D}"/>
              </a:ext>
            </a:extLst>
          </p:cNvPr>
          <p:cNvPicPr>
            <a:picLocks noChangeAspect="1"/>
          </p:cNvPicPr>
          <p:nvPr/>
        </p:nvPicPr>
        <p:blipFill>
          <a:blip r:embed="rId3"/>
          <a:stretch>
            <a:fillRect/>
          </a:stretch>
        </p:blipFill>
        <p:spPr>
          <a:xfrm>
            <a:off x="1857374" y="1309120"/>
            <a:ext cx="7735093" cy="5007584"/>
          </a:xfrm>
          <a:prstGeom prst="rect">
            <a:avLst/>
          </a:prstGeom>
        </p:spPr>
      </p:pic>
    </p:spTree>
    <p:extLst>
      <p:ext uri="{BB962C8B-B14F-4D97-AF65-F5344CB8AC3E}">
        <p14:creationId xmlns:p14="http://schemas.microsoft.com/office/powerpoint/2010/main" val="3562806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Atividade Complementar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970318"/>
          </a:xfrm>
          <a:prstGeom prst="rect">
            <a:avLst/>
          </a:prstGeom>
          <a:noFill/>
        </p:spPr>
        <p:txBody>
          <a:bodyPr wrap="square" rtlCol="0">
            <a:spAutoFit/>
          </a:bodyPr>
          <a:lstStyle/>
          <a:p>
            <a:r>
              <a:rPr lang="pt-BR" sz="3600" dirty="0">
                <a:solidFill>
                  <a:schemeClr val="accent1"/>
                </a:solidFill>
                <a:latin typeface="Impact" panose="020B0806030902050204" pitchFamily="34" charset="0"/>
              </a:rPr>
              <a:t>Falar sobre:</a:t>
            </a:r>
          </a:p>
          <a:p>
            <a:endParaRPr lang="pt-BR" sz="3600" dirty="0">
              <a:solidFill>
                <a:schemeClr val="accent1"/>
              </a:solidFill>
              <a:latin typeface="Impact" panose="020B0806030902050204" pitchFamily="34" charset="0"/>
            </a:endParaRPr>
          </a:p>
          <a:p>
            <a:r>
              <a:rPr lang="pt-BR" sz="3600" dirty="0">
                <a:solidFill>
                  <a:schemeClr val="accent1"/>
                </a:solidFill>
                <a:latin typeface="Impact" panose="020B0806030902050204" pitchFamily="34" charset="0"/>
              </a:rPr>
              <a:t>1 – Cardinalidade </a:t>
            </a:r>
          </a:p>
          <a:p>
            <a:r>
              <a:rPr lang="pt-BR" sz="3600" dirty="0">
                <a:solidFill>
                  <a:schemeClr val="accent1"/>
                </a:solidFill>
                <a:latin typeface="Impact" panose="020B0806030902050204" pitchFamily="34" charset="0"/>
              </a:rPr>
              <a:t>2 – MER e DER</a:t>
            </a:r>
          </a:p>
          <a:p>
            <a:r>
              <a:rPr lang="pt-BR" sz="3600" dirty="0">
                <a:solidFill>
                  <a:schemeClr val="accent1"/>
                </a:solidFill>
                <a:latin typeface="Impact" panose="020B0806030902050204" pitchFamily="34" charset="0"/>
              </a:rPr>
              <a:t>3 – Modelagem de Dados</a:t>
            </a:r>
          </a:p>
          <a:p>
            <a:r>
              <a:rPr lang="pt-BR" sz="3600" dirty="0">
                <a:solidFill>
                  <a:schemeClr val="accent1"/>
                </a:solidFill>
                <a:latin typeface="Impact" panose="020B0806030902050204" pitchFamily="34" charset="0"/>
              </a:rPr>
              <a:t>4 – Tipos de Dados</a:t>
            </a:r>
          </a:p>
          <a:p>
            <a:r>
              <a:rPr lang="pt-BR" sz="3600" dirty="0">
                <a:solidFill>
                  <a:schemeClr val="accent1"/>
                </a:solidFill>
                <a:latin typeface="Impact" panose="020B0806030902050204" pitchFamily="34" charset="0"/>
              </a:rPr>
              <a:t>5 – Formas Normais</a:t>
            </a:r>
          </a:p>
        </p:txBody>
      </p:sp>
    </p:spTree>
    <p:extLst>
      <p:ext uri="{BB962C8B-B14F-4D97-AF65-F5344CB8AC3E}">
        <p14:creationId xmlns:p14="http://schemas.microsoft.com/office/powerpoint/2010/main" val="3089097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Desafio...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8" name="CaixaDeTexto 17">
            <a:extLst>
              <a:ext uri="{FF2B5EF4-FFF2-40B4-BE49-F238E27FC236}">
                <a16:creationId xmlns:a16="http://schemas.microsoft.com/office/drawing/2014/main" id="{776940BE-F9CB-3788-27B5-054861BA8112}"/>
              </a:ext>
            </a:extLst>
          </p:cNvPr>
          <p:cNvSpPr txBox="1"/>
          <p:nvPr/>
        </p:nvSpPr>
        <p:spPr>
          <a:xfrm>
            <a:off x="184083" y="1274888"/>
            <a:ext cx="4251983" cy="369332"/>
          </a:xfrm>
          <a:prstGeom prst="rect">
            <a:avLst/>
          </a:prstGeom>
          <a:noFill/>
        </p:spPr>
        <p:txBody>
          <a:bodyPr wrap="square" rtlCol="0">
            <a:spAutoFit/>
          </a:bodyPr>
          <a:lstStyle/>
          <a:p>
            <a:pPr algn="l"/>
            <a:r>
              <a:rPr lang="pt-BR" sz="1800" dirty="0">
                <a:solidFill>
                  <a:schemeClr val="accent1"/>
                </a:solidFill>
                <a:latin typeface="Impact" panose="020B0806030902050204" pitchFamily="34" charset="0"/>
              </a:rPr>
              <a:t>Relatório de vendas de um período XPTO</a:t>
            </a:r>
          </a:p>
        </p:txBody>
      </p:sp>
      <p:pic>
        <p:nvPicPr>
          <p:cNvPr id="6" name="Imagem 5">
            <a:extLst>
              <a:ext uri="{FF2B5EF4-FFF2-40B4-BE49-F238E27FC236}">
                <a16:creationId xmlns:a16="http://schemas.microsoft.com/office/drawing/2014/main" id="{C5EB65FB-F2C4-3ABD-12A1-6E140CC1849C}"/>
              </a:ext>
            </a:extLst>
          </p:cNvPr>
          <p:cNvPicPr>
            <a:picLocks noChangeAspect="1"/>
          </p:cNvPicPr>
          <p:nvPr/>
        </p:nvPicPr>
        <p:blipFill>
          <a:blip r:embed="rId3"/>
          <a:stretch>
            <a:fillRect/>
          </a:stretch>
        </p:blipFill>
        <p:spPr>
          <a:xfrm>
            <a:off x="268062" y="2376152"/>
            <a:ext cx="11579441" cy="3216145"/>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364192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MER – Modelo Entidade Relacionamento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0952B2B9-738D-4F0C-35B0-D09583FBC1E1}"/>
              </a:ext>
            </a:extLst>
          </p:cNvPr>
          <p:cNvSpPr txBox="1"/>
          <p:nvPr/>
        </p:nvSpPr>
        <p:spPr>
          <a:xfrm>
            <a:off x="555184" y="2151727"/>
            <a:ext cx="10487075" cy="2308324"/>
          </a:xfrm>
          <a:prstGeom prst="rect">
            <a:avLst/>
          </a:prstGeom>
          <a:noFill/>
        </p:spPr>
        <p:txBody>
          <a:bodyPr wrap="square" rtlCol="0">
            <a:spAutoFit/>
          </a:bodyPr>
          <a:lstStyle>
            <a:defPPr>
              <a:defRPr lang="pt-BR"/>
            </a:defPPr>
            <a:lvl1pPr>
              <a:defRPr sz="2000">
                <a:solidFill>
                  <a:srgbClr val="212529"/>
                </a:solidFill>
                <a:latin typeface="Poppins" panose="020B0502040204020203" pitchFamily="2" charset="0"/>
              </a:defRPr>
            </a:lvl1pPr>
          </a:lstStyle>
          <a:p>
            <a:r>
              <a:rPr lang="pt-BR" dirty="0"/>
              <a:t>O MER (Modelo Entidade Relacionamento) é utilizado para descrever os objetos do mundo real através de entidades, com suas propriedades que são os atributos e os seus relacionamentos.</a:t>
            </a:r>
          </a:p>
        </p:txBody>
      </p:sp>
    </p:spTree>
    <p:extLst>
      <p:ext uri="{BB962C8B-B14F-4D97-AF65-F5344CB8AC3E}">
        <p14:creationId xmlns:p14="http://schemas.microsoft.com/office/powerpoint/2010/main" val="420425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1639E37-1050-1DB5-F2F2-C762D7BCFFCB}"/>
              </a:ext>
            </a:extLst>
          </p:cNvPr>
          <p:cNvPicPr>
            <a:picLocks noChangeAspect="1"/>
          </p:cNvPicPr>
          <p:nvPr/>
        </p:nvPicPr>
        <p:blipFill>
          <a:blip r:embed="rId2"/>
          <a:stretch>
            <a:fillRect/>
          </a:stretch>
        </p:blipFill>
        <p:spPr>
          <a:xfrm>
            <a:off x="1285875" y="1551034"/>
            <a:ext cx="8360940" cy="5129507"/>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MER – Modelo Entidade Relacionamento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249788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DER – Diagrama Entidade-Relacionamento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17E21D69-4C98-86F5-D022-BE369FE00F38}"/>
              </a:ext>
            </a:extLst>
          </p:cNvPr>
          <p:cNvSpPr txBox="1"/>
          <p:nvPr/>
        </p:nvSpPr>
        <p:spPr>
          <a:xfrm>
            <a:off x="555184" y="2151727"/>
            <a:ext cx="10487075" cy="1754326"/>
          </a:xfrm>
          <a:prstGeom prst="rect">
            <a:avLst/>
          </a:prstGeom>
          <a:noFill/>
        </p:spPr>
        <p:txBody>
          <a:bodyPr wrap="square" rtlCol="0">
            <a:spAutoFit/>
          </a:bodyPr>
          <a:lstStyle>
            <a:defPPr>
              <a:defRPr lang="pt-BR"/>
            </a:defPPr>
            <a:lvl1pPr>
              <a:defRPr sz="2000">
                <a:solidFill>
                  <a:srgbClr val="212529"/>
                </a:solidFill>
                <a:latin typeface="Poppins" panose="020B0502040204020203" pitchFamily="2" charset="0"/>
              </a:defRPr>
            </a:lvl1pPr>
          </a:lstStyle>
          <a:p>
            <a:r>
              <a:rPr lang="pt-BR" dirty="0"/>
              <a:t>DER (Diagrama Entidade-Relacionamento) é utilizado para representar em forma gráfica o que foi descrito no MER (Modelo Entidade Relacionamento).</a:t>
            </a:r>
          </a:p>
        </p:txBody>
      </p:sp>
      <p:pic>
        <p:nvPicPr>
          <p:cNvPr id="4098" name="Picture 2" descr="Toad Data Modeler - Distributor &amp; Reseller resmi software original, jual  harga murah di Jakarta &amp; melayani se-Indonesia">
            <a:extLst>
              <a:ext uri="{FF2B5EF4-FFF2-40B4-BE49-F238E27FC236}">
                <a16:creationId xmlns:a16="http://schemas.microsoft.com/office/drawing/2014/main" id="{BD65D32B-87E7-9185-0579-4E4DA610E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2838966"/>
            <a:ext cx="3086100" cy="283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992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Programa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5" name="Imagem 4">
            <a:extLst>
              <a:ext uri="{FF2B5EF4-FFF2-40B4-BE49-F238E27FC236}">
                <a16:creationId xmlns:a16="http://schemas.microsoft.com/office/drawing/2014/main" id="{2B805C3C-1E56-699D-E054-EE78826560C9}"/>
              </a:ext>
            </a:extLst>
          </p:cNvPr>
          <p:cNvPicPr>
            <a:picLocks noChangeAspect="1"/>
          </p:cNvPicPr>
          <p:nvPr/>
        </p:nvPicPr>
        <p:blipFill>
          <a:blip r:embed="rId3"/>
          <a:stretch>
            <a:fillRect/>
          </a:stretch>
        </p:blipFill>
        <p:spPr>
          <a:xfrm>
            <a:off x="1857374" y="1309120"/>
            <a:ext cx="7735093" cy="5007584"/>
          </a:xfrm>
          <a:prstGeom prst="rect">
            <a:avLst/>
          </a:prstGeom>
        </p:spPr>
      </p:pic>
    </p:spTree>
    <p:extLst>
      <p:ext uri="{BB962C8B-B14F-4D97-AF65-F5344CB8AC3E}">
        <p14:creationId xmlns:p14="http://schemas.microsoft.com/office/powerpoint/2010/main" val="3444353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DER – Diagrama Entidade-Relacionamento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17E21D69-4C98-86F5-D022-BE369FE00F38}"/>
              </a:ext>
            </a:extLst>
          </p:cNvPr>
          <p:cNvSpPr txBox="1"/>
          <p:nvPr/>
        </p:nvSpPr>
        <p:spPr>
          <a:xfrm>
            <a:off x="469459" y="2606919"/>
            <a:ext cx="10884341" cy="1938992"/>
          </a:xfrm>
          <a:prstGeom prst="rect">
            <a:avLst/>
          </a:prstGeom>
          <a:noFill/>
        </p:spPr>
        <p:txBody>
          <a:bodyPr wrap="square" rtlCol="0">
            <a:spAutoFit/>
          </a:bodyPr>
          <a:lstStyle>
            <a:defPPr>
              <a:defRPr lang="pt-BR"/>
            </a:defPPr>
            <a:lvl1pPr>
              <a:defRPr sz="2000">
                <a:solidFill>
                  <a:srgbClr val="212529"/>
                </a:solidFill>
                <a:latin typeface="Poppins" panose="020B0502040204020203" pitchFamily="2" charset="0"/>
              </a:defRPr>
            </a:lvl1pPr>
          </a:lstStyle>
          <a:p>
            <a:r>
              <a:rPr lang="pt-BR" dirty="0"/>
              <a:t>O primeiro passo a dar é identificar e descrever as entidades, os atributos:</a:t>
            </a:r>
          </a:p>
          <a:p>
            <a:endParaRPr lang="pt-BR" dirty="0"/>
          </a:p>
          <a:p>
            <a:r>
              <a:rPr lang="pt-BR" dirty="0"/>
              <a:t>Nesse cenário podemos identificar como entidades: Cliente, Produto e Venda.</a:t>
            </a:r>
          </a:p>
          <a:p>
            <a:endParaRPr lang="pt-BR" dirty="0"/>
          </a:p>
          <a:p>
            <a:r>
              <a:rPr lang="pt-BR" dirty="0"/>
              <a:t>Log, os atributos da entidade Cliente serão Nome, Endereço, Data de Nascimento e Idade.</a:t>
            </a:r>
          </a:p>
        </p:txBody>
      </p:sp>
    </p:spTree>
    <p:extLst>
      <p:ext uri="{BB962C8B-B14F-4D97-AF65-F5344CB8AC3E}">
        <p14:creationId xmlns:p14="http://schemas.microsoft.com/office/powerpoint/2010/main" val="3261554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DER – Diagrama Entidade-Relacionamento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17E21D69-4C98-86F5-D022-BE369FE00F38}"/>
              </a:ext>
            </a:extLst>
          </p:cNvPr>
          <p:cNvSpPr txBox="1"/>
          <p:nvPr/>
        </p:nvSpPr>
        <p:spPr>
          <a:xfrm>
            <a:off x="402784" y="2470248"/>
            <a:ext cx="10884341" cy="2554545"/>
          </a:xfrm>
          <a:prstGeom prst="rect">
            <a:avLst/>
          </a:prstGeom>
          <a:noFill/>
        </p:spPr>
        <p:txBody>
          <a:bodyPr wrap="square" rtlCol="0">
            <a:spAutoFit/>
          </a:bodyPr>
          <a:lstStyle>
            <a:defPPr>
              <a:defRPr lang="pt-BR"/>
            </a:defPPr>
            <a:lvl1pPr>
              <a:defRPr sz="2000">
                <a:solidFill>
                  <a:srgbClr val="212529"/>
                </a:solidFill>
                <a:latin typeface="Poppins" panose="020B0502040204020203" pitchFamily="2" charset="0"/>
              </a:defRPr>
            </a:lvl1pPr>
          </a:lstStyle>
          <a:p>
            <a:r>
              <a:rPr lang="pt-BR" dirty="0"/>
              <a:t>Após identificar e descrever as entidades e os atributos, agora é possível identificar os relacionamentos existentes.</a:t>
            </a:r>
          </a:p>
          <a:p>
            <a:endParaRPr lang="pt-BR" dirty="0"/>
          </a:p>
          <a:p>
            <a:r>
              <a:rPr lang="pt-BR" dirty="0"/>
              <a:t>Relacionamento entre Cliente e Venda</a:t>
            </a:r>
          </a:p>
          <a:p>
            <a:endParaRPr lang="pt-BR" dirty="0"/>
          </a:p>
          <a:p>
            <a:r>
              <a:rPr lang="pt-BR" dirty="0"/>
              <a:t>Um CLIENTE pode realizar várias COMPRAS (Vendas); </a:t>
            </a:r>
          </a:p>
          <a:p>
            <a:endParaRPr lang="pt-BR" dirty="0"/>
          </a:p>
          <a:p>
            <a:r>
              <a:rPr lang="pt-BR" dirty="0"/>
              <a:t>E uma VENDA só pode ser realizada para um CLIENTE.</a:t>
            </a:r>
          </a:p>
        </p:txBody>
      </p:sp>
    </p:spTree>
    <p:extLst>
      <p:ext uri="{BB962C8B-B14F-4D97-AF65-F5344CB8AC3E}">
        <p14:creationId xmlns:p14="http://schemas.microsoft.com/office/powerpoint/2010/main" val="3811672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4028946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767753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3</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071791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Normalização em Banco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8" name="Imagem 7">
            <a:extLst>
              <a:ext uri="{FF2B5EF4-FFF2-40B4-BE49-F238E27FC236}">
                <a16:creationId xmlns:a16="http://schemas.microsoft.com/office/drawing/2014/main" id="{02097B07-A1FD-4D7F-C82A-3E5A9F8E0FD8}"/>
              </a:ext>
            </a:extLst>
          </p:cNvPr>
          <p:cNvPicPr>
            <a:picLocks noChangeAspect="1"/>
          </p:cNvPicPr>
          <p:nvPr/>
        </p:nvPicPr>
        <p:blipFill>
          <a:blip r:embed="rId4"/>
          <a:stretch>
            <a:fillRect/>
          </a:stretch>
        </p:blipFill>
        <p:spPr>
          <a:xfrm>
            <a:off x="1194703" y="2247735"/>
            <a:ext cx="9802593" cy="2362530"/>
          </a:xfrm>
          <a:prstGeom prst="rect">
            <a:avLst/>
          </a:prstGeom>
        </p:spPr>
      </p:pic>
    </p:spTree>
    <p:extLst>
      <p:ext uri="{BB962C8B-B14F-4D97-AF65-F5344CB8AC3E}">
        <p14:creationId xmlns:p14="http://schemas.microsoft.com/office/powerpoint/2010/main" val="4009393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1FN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74784426-0BD3-E507-5C7A-BFBEC4396181}"/>
              </a:ext>
            </a:extLst>
          </p:cNvPr>
          <p:cNvSpPr txBox="1"/>
          <p:nvPr/>
        </p:nvSpPr>
        <p:spPr>
          <a:xfrm>
            <a:off x="555184" y="1507055"/>
            <a:ext cx="10487075" cy="4708981"/>
          </a:xfrm>
          <a:prstGeom prst="rect">
            <a:avLst/>
          </a:prstGeom>
          <a:noFill/>
        </p:spPr>
        <p:txBody>
          <a:bodyPr wrap="square" rtlCol="0">
            <a:spAutoFit/>
          </a:bodyPr>
          <a:lstStyle/>
          <a:p>
            <a:r>
              <a:rPr lang="pt-BR" sz="2000" dirty="0">
                <a:solidFill>
                  <a:srgbClr val="212529"/>
                </a:solidFill>
                <a:latin typeface="Poppins" panose="020B0502040204020203" pitchFamily="2" charset="0"/>
              </a:rPr>
              <a:t>1FN – </a:t>
            </a:r>
            <a:r>
              <a:rPr lang="pt-BR" sz="2000" b="1" dirty="0">
                <a:solidFill>
                  <a:srgbClr val="212529"/>
                </a:solidFill>
                <a:highlight>
                  <a:srgbClr val="FFFF00"/>
                </a:highlight>
                <a:latin typeface="Poppins" panose="020B0502040204020203" pitchFamily="2" charset="0"/>
              </a:rPr>
              <a:t>Eliminar atributos multivalorados e compostos</a:t>
            </a:r>
            <a:r>
              <a:rPr lang="pt-BR" sz="2000" dirty="0">
                <a:solidFill>
                  <a:srgbClr val="212529"/>
                </a:solidFill>
                <a:latin typeface="Poppins" panose="020B0502040204020203" pitchFamily="2" charset="0"/>
              </a:rPr>
              <a:t>.</a:t>
            </a:r>
          </a:p>
          <a:p>
            <a:endParaRPr lang="pt-BR" sz="2000" dirty="0">
              <a:solidFill>
                <a:srgbClr val="212529"/>
              </a:solidFill>
              <a:latin typeface="Poppins" panose="020B0502040204020203" pitchFamily="2" charset="0"/>
            </a:endParaRPr>
          </a:p>
          <a:p>
            <a:pPr algn="l"/>
            <a:r>
              <a:rPr lang="pt-BR" sz="2000" b="0" i="0" dirty="0">
                <a:solidFill>
                  <a:srgbClr val="212529"/>
                </a:solidFill>
                <a:effectLst/>
                <a:latin typeface="Poppins" panose="020B0502040204020203" pitchFamily="2" charset="0"/>
              </a:rPr>
              <a:t>Em resumo, para adequar uma tabela que não está na 1FN é necessário realizar os seguintes passos:</a:t>
            </a:r>
          </a:p>
          <a:p>
            <a:pPr algn="l"/>
            <a:endParaRPr lang="pt-BR" sz="2000" b="0" i="0" dirty="0">
              <a:solidFill>
                <a:srgbClr val="212529"/>
              </a:solidFill>
              <a:effectLst/>
              <a:latin typeface="Poppins" panose="020B0502040204020203" pitchFamily="2" charset="0"/>
            </a:endParaRPr>
          </a:p>
          <a:p>
            <a:pPr lvl="1">
              <a:buFont typeface="+mj-lt"/>
              <a:buAutoNum type="arabicPeriod"/>
            </a:pPr>
            <a:r>
              <a:rPr lang="pt-BR" sz="2000" b="0" i="0" dirty="0">
                <a:solidFill>
                  <a:srgbClr val="212529"/>
                </a:solidFill>
                <a:effectLst/>
                <a:latin typeface="Poppins" panose="020B0502040204020203" pitchFamily="2" charset="0"/>
              </a:rPr>
              <a:t>Identificar a existência de atributos multivalorados e atributos compostos.</a:t>
            </a:r>
          </a:p>
          <a:p>
            <a:pPr lvl="1">
              <a:buFont typeface="+mj-lt"/>
              <a:buAutoNum type="arabicPeriod"/>
            </a:pPr>
            <a:r>
              <a:rPr lang="pt-BR" sz="2000" b="0" i="0" dirty="0">
                <a:solidFill>
                  <a:srgbClr val="212529"/>
                </a:solidFill>
                <a:effectLst/>
                <a:latin typeface="Poppins" panose="020B0502040204020203" pitchFamily="2" charset="0"/>
              </a:rPr>
              <a:t>Criar uma tabela para armazenar os dados do atributo multivalorado.</a:t>
            </a:r>
          </a:p>
          <a:p>
            <a:endParaRPr lang="pt-BR" sz="2000" dirty="0">
              <a:solidFill>
                <a:schemeClr val="accent1"/>
              </a:solidFill>
              <a:latin typeface="Impact" panose="020B0806030902050204" pitchFamily="34" charset="0"/>
            </a:endParaRPr>
          </a:p>
          <a:p>
            <a:pPr algn="l"/>
            <a:r>
              <a:rPr lang="pt-BR" sz="2000" b="0" i="0" dirty="0">
                <a:solidFill>
                  <a:srgbClr val="212529"/>
                </a:solidFill>
                <a:effectLst/>
                <a:latin typeface="Poppins" panose="00000500000000000000" pitchFamily="2" charset="0"/>
              </a:rPr>
              <a:t>A chave primária da tabela original se transforma na chave estrangeira da nova tabela.</a:t>
            </a:r>
          </a:p>
          <a:p>
            <a:pPr algn="l"/>
            <a:endParaRPr lang="pt-BR" sz="2000" b="0" i="0" dirty="0">
              <a:solidFill>
                <a:srgbClr val="212529"/>
              </a:solidFill>
              <a:effectLst/>
              <a:latin typeface="Poppins" panose="00000500000000000000" pitchFamily="2" charset="0"/>
            </a:endParaRPr>
          </a:p>
          <a:p>
            <a:pPr lvl="1">
              <a:buFont typeface="Arial" panose="020B0604020202020204" pitchFamily="34" charset="0"/>
              <a:buChar char="•"/>
            </a:pPr>
            <a:r>
              <a:rPr lang="pt-BR" sz="2000" b="0" i="0" dirty="0">
                <a:solidFill>
                  <a:srgbClr val="212529"/>
                </a:solidFill>
                <a:effectLst/>
                <a:latin typeface="Poppins" panose="00000500000000000000" pitchFamily="2" charset="0"/>
              </a:rPr>
              <a:t>Remover o atributo multivalorado da tabela original.</a:t>
            </a:r>
          </a:p>
          <a:p>
            <a:pPr lvl="1">
              <a:buFont typeface="Arial" panose="020B0604020202020204" pitchFamily="34" charset="0"/>
              <a:buChar char="•"/>
            </a:pPr>
            <a:r>
              <a:rPr lang="pt-BR" sz="2000" b="0" i="0" dirty="0">
                <a:solidFill>
                  <a:srgbClr val="212529"/>
                </a:solidFill>
                <a:effectLst/>
                <a:latin typeface="Poppins" panose="00000500000000000000" pitchFamily="2" charset="0"/>
              </a:rPr>
              <a:t>Na tabela original, para cada atributo composto, criar uma coluna para cada informação a ser desmembrada.</a:t>
            </a:r>
          </a:p>
          <a:p>
            <a:endParaRPr lang="pt-BR" sz="2000" dirty="0">
              <a:solidFill>
                <a:schemeClr val="accent1"/>
              </a:solidFill>
              <a:latin typeface="Impact" panose="020B0806030902050204" pitchFamily="34" charset="0"/>
            </a:endParaRPr>
          </a:p>
        </p:txBody>
      </p:sp>
    </p:spTree>
    <p:extLst>
      <p:ext uri="{BB962C8B-B14F-4D97-AF65-F5344CB8AC3E}">
        <p14:creationId xmlns:p14="http://schemas.microsoft.com/office/powerpoint/2010/main" val="772861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1FN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2050" name="Picture 2" descr="Tabela pessoa.">
            <a:extLst>
              <a:ext uri="{FF2B5EF4-FFF2-40B4-BE49-F238E27FC236}">
                <a16:creationId xmlns:a16="http://schemas.microsoft.com/office/drawing/2014/main" id="{70487758-A0B4-E53D-8D5C-8F16FE7C7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2" y="2470248"/>
            <a:ext cx="905827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991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2FN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74784426-0BD3-E507-5C7A-BFBEC4396181}"/>
              </a:ext>
            </a:extLst>
          </p:cNvPr>
          <p:cNvSpPr txBox="1"/>
          <p:nvPr/>
        </p:nvSpPr>
        <p:spPr>
          <a:xfrm>
            <a:off x="555184" y="1507055"/>
            <a:ext cx="10487075" cy="5078313"/>
          </a:xfrm>
          <a:prstGeom prst="rect">
            <a:avLst/>
          </a:prstGeom>
          <a:noFill/>
        </p:spPr>
        <p:txBody>
          <a:bodyPr wrap="square" rtlCol="0">
            <a:spAutoFit/>
          </a:bodyPr>
          <a:lstStyle/>
          <a:p>
            <a:pPr algn="l"/>
            <a:r>
              <a:rPr lang="pt-BR" b="0" i="0" dirty="0">
                <a:solidFill>
                  <a:srgbClr val="212529"/>
                </a:solidFill>
                <a:effectLst/>
                <a:latin typeface="Poppins" panose="00000500000000000000" pitchFamily="2" charset="0"/>
              </a:rPr>
              <a:t>2FN - Uma tabela encontra-se na segunda forma normal se ela atende todos os requisitos da primeira forma normal e se os registros na tabela, </a:t>
            </a:r>
            <a:r>
              <a:rPr lang="pt-BR" b="1" i="0" dirty="0">
                <a:solidFill>
                  <a:srgbClr val="212529"/>
                </a:solidFill>
                <a:effectLst/>
                <a:highlight>
                  <a:srgbClr val="FFFF00"/>
                </a:highlight>
                <a:latin typeface="Poppins" panose="00000500000000000000" pitchFamily="2" charset="0"/>
              </a:rPr>
              <a:t>que não são chaves, dependam da chave primária em sua totalidade e não apenas parte dela.</a:t>
            </a:r>
          </a:p>
          <a:p>
            <a:pPr algn="l"/>
            <a:endParaRPr lang="pt-BR" b="0" i="0" dirty="0">
              <a:solidFill>
                <a:srgbClr val="212529"/>
              </a:solidFill>
              <a:effectLst/>
              <a:latin typeface="Poppins" panose="00000500000000000000" pitchFamily="2" charset="0"/>
            </a:endParaRPr>
          </a:p>
          <a:p>
            <a:pPr algn="l"/>
            <a:r>
              <a:rPr lang="pt-BR" b="0" i="0" dirty="0">
                <a:solidFill>
                  <a:srgbClr val="212529"/>
                </a:solidFill>
                <a:effectLst/>
                <a:latin typeface="Poppins" panose="00000500000000000000" pitchFamily="2" charset="0"/>
              </a:rPr>
              <a:t>Aqui, vamos eliminar a dependência funcional parcial.</a:t>
            </a:r>
          </a:p>
          <a:p>
            <a:pPr algn="l"/>
            <a:endParaRPr lang="pt-BR" b="0" i="0" dirty="0">
              <a:solidFill>
                <a:srgbClr val="212529"/>
              </a:solidFill>
              <a:effectLst/>
              <a:latin typeface="Poppins" panose="00000500000000000000" pitchFamily="2" charset="0"/>
            </a:endParaRPr>
          </a:p>
          <a:p>
            <a:pPr algn="l"/>
            <a:r>
              <a:rPr lang="pt-BR" b="0" i="0" dirty="0">
                <a:solidFill>
                  <a:srgbClr val="212529"/>
                </a:solidFill>
                <a:effectLst/>
                <a:latin typeface="Poppins" panose="00000500000000000000" pitchFamily="2" charset="0"/>
              </a:rPr>
              <a:t>Em resumo, para adequar uma tabela que não está na 2FN é necessário realizar os seguintes passos:</a:t>
            </a:r>
          </a:p>
          <a:p>
            <a:pPr algn="l"/>
            <a:endParaRPr lang="pt-BR" b="0" i="0" dirty="0">
              <a:solidFill>
                <a:srgbClr val="212529"/>
              </a:solidFill>
              <a:effectLst/>
              <a:latin typeface="Poppins" panose="00000500000000000000" pitchFamily="2" charset="0"/>
            </a:endParaRPr>
          </a:p>
          <a:p>
            <a:pPr lvl="1">
              <a:buFont typeface="+mj-lt"/>
              <a:buAutoNum type="arabicPeriod"/>
            </a:pPr>
            <a:r>
              <a:rPr lang="pt-BR" b="0" i="0" dirty="0">
                <a:solidFill>
                  <a:srgbClr val="212529"/>
                </a:solidFill>
                <a:effectLst/>
                <a:latin typeface="Poppins" panose="00000500000000000000" pitchFamily="2" charset="0"/>
              </a:rPr>
              <a:t>Identificar se existe na tabela uma chave primária composta.</a:t>
            </a:r>
          </a:p>
          <a:p>
            <a:pPr lvl="1">
              <a:buFont typeface="+mj-lt"/>
              <a:buAutoNum type="arabicPeriod"/>
            </a:pPr>
            <a:r>
              <a:rPr lang="pt-BR" b="0" i="0" dirty="0">
                <a:solidFill>
                  <a:srgbClr val="212529"/>
                </a:solidFill>
                <a:effectLst/>
                <a:latin typeface="Poppins" panose="00000500000000000000" pitchFamily="2" charset="0"/>
              </a:rPr>
              <a:t>Identificar cada atributo não chave que dependa de apenas parte da chave primária composta.</a:t>
            </a:r>
          </a:p>
          <a:p>
            <a:pPr lvl="1">
              <a:buFont typeface="+mj-lt"/>
              <a:buAutoNum type="arabicPeriod"/>
            </a:pPr>
            <a:r>
              <a:rPr lang="pt-BR" b="0" i="0" dirty="0">
                <a:solidFill>
                  <a:srgbClr val="212529"/>
                </a:solidFill>
                <a:effectLst/>
                <a:latin typeface="Poppins" panose="00000500000000000000" pitchFamily="2" charset="0"/>
              </a:rPr>
              <a:t>Criar uma tabela para cada conjunto de atributos não chave que dependam de parte da chave primária da tabela e adicionar estes atributos não chaves na tabela. As chaves primárias nas novas tabelas devem ter como base as chaves primárias da tabela original.</a:t>
            </a:r>
          </a:p>
          <a:p>
            <a:pPr lvl="1">
              <a:buFont typeface="+mj-lt"/>
              <a:buAutoNum type="arabicPeriod"/>
            </a:pPr>
            <a:r>
              <a:rPr lang="pt-BR" b="0" i="0" dirty="0">
                <a:solidFill>
                  <a:srgbClr val="212529"/>
                </a:solidFill>
                <a:effectLst/>
                <a:latin typeface="Poppins" panose="00000500000000000000" pitchFamily="2" charset="0"/>
              </a:rPr>
              <a:t>Remover os atributos não chave da tabela original que dependam de parte da chave primária.</a:t>
            </a:r>
          </a:p>
        </p:txBody>
      </p:sp>
    </p:spTree>
    <p:extLst>
      <p:ext uri="{BB962C8B-B14F-4D97-AF65-F5344CB8AC3E}">
        <p14:creationId xmlns:p14="http://schemas.microsoft.com/office/powerpoint/2010/main" val="1101672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2N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a:extLst>
              <a:ext uri="{FF2B5EF4-FFF2-40B4-BE49-F238E27FC236}">
                <a16:creationId xmlns:a16="http://schemas.microsoft.com/office/drawing/2014/main" id="{A5262988-6DAA-6609-EE24-C14484AD817B}"/>
              </a:ext>
            </a:extLst>
          </p:cNvPr>
          <p:cNvPicPr>
            <a:picLocks noChangeAspect="1"/>
          </p:cNvPicPr>
          <p:nvPr/>
        </p:nvPicPr>
        <p:blipFill>
          <a:blip r:embed="rId3"/>
          <a:stretch>
            <a:fillRect/>
          </a:stretch>
        </p:blipFill>
        <p:spPr>
          <a:xfrm>
            <a:off x="1108966" y="2371577"/>
            <a:ext cx="9974067" cy="2114845"/>
          </a:xfrm>
          <a:prstGeom prst="rect">
            <a:avLst/>
          </a:prstGeom>
        </p:spPr>
      </p:pic>
    </p:spTree>
    <p:extLst>
      <p:ext uri="{BB962C8B-B14F-4D97-AF65-F5344CB8AC3E}">
        <p14:creationId xmlns:p14="http://schemas.microsoft.com/office/powerpoint/2010/main" val="608440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3FN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74784426-0BD3-E507-5C7A-BFBEC4396181}"/>
              </a:ext>
            </a:extLst>
          </p:cNvPr>
          <p:cNvSpPr txBox="1"/>
          <p:nvPr/>
        </p:nvSpPr>
        <p:spPr>
          <a:xfrm>
            <a:off x="555184" y="1507055"/>
            <a:ext cx="10487075" cy="5078313"/>
          </a:xfrm>
          <a:prstGeom prst="rect">
            <a:avLst/>
          </a:prstGeom>
          <a:noFill/>
        </p:spPr>
        <p:txBody>
          <a:bodyPr wrap="square" rtlCol="0">
            <a:spAutoFit/>
          </a:bodyPr>
          <a:lstStyle/>
          <a:p>
            <a:pPr algn="l"/>
            <a:r>
              <a:rPr lang="pt-BR" dirty="0">
                <a:solidFill>
                  <a:srgbClr val="212529"/>
                </a:solidFill>
                <a:latin typeface="Poppins" panose="020B0502040204020203" pitchFamily="2" charset="0"/>
              </a:rPr>
              <a:t>3FN – </a:t>
            </a:r>
            <a:r>
              <a:rPr lang="pt-BR" b="0" i="0" dirty="0">
                <a:solidFill>
                  <a:srgbClr val="212529"/>
                </a:solidFill>
                <a:effectLst/>
                <a:latin typeface="Poppins" panose="00000500000000000000" pitchFamily="2" charset="0"/>
              </a:rPr>
              <a:t>Se uma tabela está na primeira e segunda forma normal, </a:t>
            </a:r>
            <a:r>
              <a:rPr lang="pt-BR" b="1" i="0" dirty="0">
                <a:solidFill>
                  <a:srgbClr val="212529"/>
                </a:solidFill>
                <a:effectLst/>
                <a:highlight>
                  <a:srgbClr val="FFFF00"/>
                </a:highlight>
                <a:latin typeface="Poppins" panose="00000500000000000000" pitchFamily="2" charset="0"/>
              </a:rPr>
              <a:t>mas ao analisarmos um registro encontramos um atributo não chave dependente de outro atributo não chave, precisaremos corrigir a tabela para a terceira forma normal.</a:t>
            </a:r>
          </a:p>
          <a:p>
            <a:pPr algn="l"/>
            <a:endParaRPr lang="pt-BR" b="0" i="0" dirty="0">
              <a:solidFill>
                <a:srgbClr val="212529"/>
              </a:solidFill>
              <a:effectLst/>
              <a:latin typeface="Poppins" panose="00000500000000000000" pitchFamily="2" charset="0"/>
            </a:endParaRPr>
          </a:p>
          <a:p>
            <a:pPr algn="l"/>
            <a:r>
              <a:rPr lang="pt-BR" b="0" i="0" dirty="0">
                <a:solidFill>
                  <a:srgbClr val="212529"/>
                </a:solidFill>
                <a:effectLst/>
                <a:latin typeface="Poppins" panose="00000500000000000000" pitchFamily="2" charset="0"/>
              </a:rPr>
              <a:t>Em resumo, para adequar uma tabela que não está na 3FN é necessário realizar os seguintes passos:</a:t>
            </a:r>
          </a:p>
          <a:p>
            <a:pPr algn="l"/>
            <a:endParaRPr lang="pt-BR" b="0" i="0" dirty="0">
              <a:solidFill>
                <a:srgbClr val="212529"/>
              </a:solidFill>
              <a:effectLst/>
              <a:latin typeface="Poppins" panose="00000500000000000000" pitchFamily="2" charset="0"/>
            </a:endParaRPr>
          </a:p>
          <a:p>
            <a:pPr algn="l">
              <a:buFont typeface="+mj-lt"/>
              <a:buAutoNum type="arabicPeriod"/>
            </a:pPr>
            <a:r>
              <a:rPr lang="pt-BR" b="0" i="0" dirty="0">
                <a:solidFill>
                  <a:srgbClr val="212529"/>
                </a:solidFill>
                <a:effectLst/>
                <a:latin typeface="Poppins" panose="00000500000000000000" pitchFamily="2" charset="0"/>
              </a:rPr>
              <a:t>Identificar cada grupo de atributos não-chave que dependam de outros atributos não-chave.</a:t>
            </a:r>
          </a:p>
          <a:p>
            <a:pPr algn="l">
              <a:buFont typeface="+mj-lt"/>
              <a:buAutoNum type="arabicPeriod"/>
            </a:pPr>
            <a:r>
              <a:rPr lang="pt-BR" b="0" i="0" dirty="0">
                <a:solidFill>
                  <a:srgbClr val="212529"/>
                </a:solidFill>
                <a:effectLst/>
                <a:latin typeface="Poppins" panose="00000500000000000000" pitchFamily="2" charset="0"/>
              </a:rPr>
              <a:t>Criar uma tabela para armazenar os atributos (ou conjunto de atributos) não-chave que não estão relacionados à chave primária da tabela original.</a:t>
            </a:r>
          </a:p>
          <a:p>
            <a:pPr algn="l"/>
            <a:endParaRPr lang="pt-BR" b="0" i="0" dirty="0">
              <a:solidFill>
                <a:srgbClr val="212529"/>
              </a:solidFill>
              <a:effectLst/>
              <a:latin typeface="Poppins" panose="00000500000000000000" pitchFamily="2" charset="0"/>
            </a:endParaRPr>
          </a:p>
          <a:p>
            <a:pPr algn="l"/>
            <a:r>
              <a:rPr lang="pt-BR" b="0" i="0" dirty="0">
                <a:solidFill>
                  <a:srgbClr val="212529"/>
                </a:solidFill>
                <a:effectLst/>
                <a:latin typeface="Poppins" panose="00000500000000000000" pitchFamily="2" charset="0"/>
              </a:rPr>
              <a:t>Definir como chave primária da tabela criada o atributo que é capaz de obter os dados não chave da tabela original e mover os atributos não chave que não são obtidos exclusivamente pela chave primária da tabela original para a nova tabela.</a:t>
            </a:r>
          </a:p>
          <a:p>
            <a:pPr algn="l"/>
            <a:endParaRPr lang="pt-BR" b="0" i="0" dirty="0">
              <a:solidFill>
                <a:srgbClr val="212529"/>
              </a:solidFill>
              <a:effectLst/>
              <a:latin typeface="Poppins" panose="00000500000000000000" pitchFamily="2" charset="0"/>
            </a:endParaRPr>
          </a:p>
          <a:p>
            <a:pPr algn="l">
              <a:buFont typeface="Arial" panose="020B0604020202020204" pitchFamily="34" charset="0"/>
              <a:buChar char="•"/>
            </a:pPr>
            <a:r>
              <a:rPr lang="pt-BR" b="0" i="0" dirty="0">
                <a:solidFill>
                  <a:srgbClr val="212529"/>
                </a:solidFill>
                <a:effectLst/>
                <a:latin typeface="Poppins" panose="00000500000000000000" pitchFamily="2" charset="0"/>
              </a:rPr>
              <a:t>Definir como chave estrangeira o atributo que é capaz de obter os dados não chaves da tabela original.</a:t>
            </a:r>
          </a:p>
        </p:txBody>
      </p:sp>
    </p:spTree>
    <p:extLst>
      <p:ext uri="{BB962C8B-B14F-4D97-AF65-F5344CB8AC3E}">
        <p14:creationId xmlns:p14="http://schemas.microsoft.com/office/powerpoint/2010/main" val="4044421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Pensamento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80825C7B-6C04-BD6E-8337-772C610F5B50}"/>
              </a:ext>
            </a:extLst>
          </p:cNvPr>
          <p:cNvSpPr txBox="1"/>
          <p:nvPr/>
        </p:nvSpPr>
        <p:spPr>
          <a:xfrm>
            <a:off x="457199" y="2151727"/>
            <a:ext cx="11538305" cy="3046988"/>
          </a:xfrm>
          <a:prstGeom prst="rect">
            <a:avLst/>
          </a:prstGeom>
          <a:noFill/>
          <a:ln>
            <a:solidFill>
              <a:schemeClr val="accent1"/>
            </a:solidFill>
          </a:ln>
        </p:spPr>
        <p:txBody>
          <a:bodyPr wrap="square">
            <a:spAutoFit/>
          </a:bodyPr>
          <a:lstStyle/>
          <a:p>
            <a:pPr algn="l"/>
            <a:r>
              <a:rPr lang="pt-BR" sz="3200" dirty="0">
                <a:solidFill>
                  <a:schemeClr val="accent1"/>
                </a:solidFill>
                <a:latin typeface="Impact" panose="020B0806030902050204" pitchFamily="34" charset="0"/>
              </a:rPr>
              <a:t>Atualmente o </a:t>
            </a:r>
            <a:r>
              <a:rPr lang="pt-BR" sz="3200">
                <a:solidFill>
                  <a:schemeClr val="accent1"/>
                </a:solidFill>
                <a:latin typeface="Impact" panose="020B0806030902050204" pitchFamily="34" charset="0"/>
              </a:rPr>
              <a:t>mundo enfrenta </a:t>
            </a:r>
            <a:r>
              <a:rPr lang="pt-BR" sz="3200" dirty="0">
                <a:solidFill>
                  <a:schemeClr val="accent1"/>
                </a:solidFill>
                <a:latin typeface="Impact" panose="020B0806030902050204" pitchFamily="34" charset="0"/>
              </a:rPr>
              <a:t>um grande problema!  </a:t>
            </a:r>
          </a:p>
          <a:p>
            <a:pPr algn="l"/>
            <a:endParaRPr lang="pt-BR" sz="3200" dirty="0">
              <a:solidFill>
                <a:schemeClr val="accent1"/>
              </a:solidFill>
              <a:latin typeface="Impact" panose="020B0806030902050204" pitchFamily="34" charset="0"/>
            </a:endParaRPr>
          </a:p>
          <a:p>
            <a:pPr algn="l"/>
            <a:r>
              <a:rPr lang="pt-BR" sz="3200" dirty="0">
                <a:solidFill>
                  <a:schemeClr val="accent1"/>
                </a:solidFill>
                <a:latin typeface="Impact" panose="020B0806030902050204" pitchFamily="34" charset="0"/>
              </a:rPr>
              <a:t>Como lidar/armazenar a grande quantidade de dado gerada? </a:t>
            </a:r>
          </a:p>
          <a:p>
            <a:pPr algn="l"/>
            <a:r>
              <a:rPr lang="pt-BR" sz="3200" dirty="0">
                <a:solidFill>
                  <a:schemeClr val="accent1"/>
                </a:solidFill>
                <a:latin typeface="Impact" panose="020B0806030902050204" pitchFamily="34" charset="0"/>
              </a:rPr>
              <a:t>E como conseguimos transforma-los em algo que traga valor?</a:t>
            </a:r>
          </a:p>
          <a:p>
            <a:pPr algn="l"/>
            <a:endParaRPr lang="pt-BR" sz="3200" dirty="0">
              <a:solidFill>
                <a:schemeClr val="accent1"/>
              </a:solidFill>
              <a:latin typeface="Impact" panose="020B0806030902050204" pitchFamily="34" charset="0"/>
            </a:endParaRPr>
          </a:p>
          <a:p>
            <a:pPr algn="r"/>
            <a:r>
              <a:rPr lang="pt-BR" sz="3200" dirty="0">
                <a:solidFill>
                  <a:schemeClr val="accent1"/>
                </a:solidFill>
                <a:latin typeface="Impact" panose="020B0806030902050204" pitchFamily="34" charset="0"/>
              </a:rPr>
              <a:t>Autor desconhecido</a:t>
            </a:r>
          </a:p>
        </p:txBody>
      </p:sp>
    </p:spTree>
    <p:extLst>
      <p:ext uri="{BB962C8B-B14F-4D97-AF65-F5344CB8AC3E}">
        <p14:creationId xmlns:p14="http://schemas.microsoft.com/office/powerpoint/2010/main" val="771964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1051977" cy="830997"/>
          </a:xfrm>
          <a:prstGeom prst="rect">
            <a:avLst/>
          </a:prstGeom>
          <a:noFill/>
        </p:spPr>
        <p:txBody>
          <a:bodyPr wrap="square" rtlCol="0">
            <a:spAutoFit/>
          </a:bodyPr>
          <a:lstStyle/>
          <a:p>
            <a:r>
              <a:rPr lang="pt-BR" sz="4800" dirty="0">
                <a:solidFill>
                  <a:schemeClr val="accent1"/>
                </a:solidFill>
                <a:latin typeface="Impact" panose="020B0806030902050204" pitchFamily="34" charset="0"/>
              </a:rPr>
              <a:t>Formas Normais – 3N</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3074" name="Picture 2" descr="Tabela id_func.">
            <a:extLst>
              <a:ext uri="{FF2B5EF4-FFF2-40B4-BE49-F238E27FC236}">
                <a16:creationId xmlns:a16="http://schemas.microsoft.com/office/drawing/2014/main" id="{741CB4A4-A8AB-D611-4C14-7DB6D00C5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2495550"/>
            <a:ext cx="965835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1987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Dúvidas?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6" name="Picture 4" descr="Dom Alberto | Dúvidas? Entramos em Contato com Você - Dom Alberto">
            <a:extLst>
              <a:ext uri="{FF2B5EF4-FFF2-40B4-BE49-F238E27FC236}">
                <a16:creationId xmlns:a16="http://schemas.microsoft.com/office/drawing/2014/main" id="{1C0F61F4-F57F-0651-40D9-A6DC2FAF7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9" r="-1" b="17957"/>
          <a:stretch/>
        </p:blipFill>
        <p:spPr bwMode="auto">
          <a:xfrm>
            <a:off x="4453386" y="1453504"/>
            <a:ext cx="3827552" cy="4357359"/>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9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8283829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2483047" y="1073436"/>
            <a:ext cx="7677533"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4</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441843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Resumo dos passos anteriores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694574A0-E203-D248-EFFD-2F9C61A660E0}"/>
              </a:ext>
            </a:extLst>
          </p:cNvPr>
          <p:cNvPicPr>
            <a:picLocks noChangeAspect="1"/>
          </p:cNvPicPr>
          <p:nvPr/>
        </p:nvPicPr>
        <p:blipFill>
          <a:blip r:embed="rId3"/>
          <a:stretch>
            <a:fillRect/>
          </a:stretch>
        </p:blipFill>
        <p:spPr>
          <a:xfrm>
            <a:off x="-200025" y="1432096"/>
            <a:ext cx="5786938" cy="5079902"/>
          </a:xfrm>
          <a:prstGeom prst="rect">
            <a:avLst/>
          </a:prstGeom>
        </p:spPr>
      </p:pic>
      <p:pic>
        <p:nvPicPr>
          <p:cNvPr id="13" name="Imagem 12">
            <a:extLst>
              <a:ext uri="{FF2B5EF4-FFF2-40B4-BE49-F238E27FC236}">
                <a16:creationId xmlns:a16="http://schemas.microsoft.com/office/drawing/2014/main" id="{80FEF949-9C08-3E84-A1DC-83D3CFB998C3}"/>
              </a:ext>
            </a:extLst>
          </p:cNvPr>
          <p:cNvPicPr>
            <a:picLocks noChangeAspect="1"/>
          </p:cNvPicPr>
          <p:nvPr/>
        </p:nvPicPr>
        <p:blipFill>
          <a:blip r:embed="rId4"/>
          <a:stretch>
            <a:fillRect/>
          </a:stretch>
        </p:blipFill>
        <p:spPr>
          <a:xfrm>
            <a:off x="5034740" y="2332554"/>
            <a:ext cx="6889198" cy="3411443"/>
          </a:xfrm>
          <a:prstGeom prst="rect">
            <a:avLst/>
          </a:prstGeom>
        </p:spPr>
      </p:pic>
    </p:spTree>
    <p:extLst>
      <p:ext uri="{BB962C8B-B14F-4D97-AF65-F5344CB8AC3E}">
        <p14:creationId xmlns:p14="http://schemas.microsoft.com/office/powerpoint/2010/main" val="2662648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45762C1-5115-07CE-4A00-017D40DDD537}"/>
              </a:ext>
            </a:extLst>
          </p:cNvPr>
          <p:cNvPicPr>
            <a:picLocks noChangeAspect="1"/>
          </p:cNvPicPr>
          <p:nvPr/>
        </p:nvPicPr>
        <p:blipFill>
          <a:blip r:embed="rId2"/>
          <a:stretch>
            <a:fillRect/>
          </a:stretch>
        </p:blipFill>
        <p:spPr>
          <a:xfrm>
            <a:off x="3274143" y="1240217"/>
            <a:ext cx="6054122" cy="5485587"/>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77592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9" name="Imagem 8">
            <a:extLst>
              <a:ext uri="{FF2B5EF4-FFF2-40B4-BE49-F238E27FC236}">
                <a16:creationId xmlns:a16="http://schemas.microsoft.com/office/drawing/2014/main" id="{611A838E-E77B-5831-C2C1-7BBE0C0FA015}"/>
              </a:ext>
            </a:extLst>
          </p:cNvPr>
          <p:cNvPicPr>
            <a:picLocks noChangeAspect="1"/>
          </p:cNvPicPr>
          <p:nvPr/>
        </p:nvPicPr>
        <p:blipFill>
          <a:blip r:embed="rId3"/>
          <a:stretch>
            <a:fillRect/>
          </a:stretch>
        </p:blipFill>
        <p:spPr>
          <a:xfrm>
            <a:off x="1051966" y="1450176"/>
            <a:ext cx="9826065" cy="4823270"/>
          </a:xfrm>
          <a:prstGeom prst="rect">
            <a:avLst/>
          </a:prstGeom>
        </p:spPr>
      </p:pic>
    </p:spTree>
    <p:extLst>
      <p:ext uri="{BB962C8B-B14F-4D97-AF65-F5344CB8AC3E}">
        <p14:creationId xmlns:p14="http://schemas.microsoft.com/office/powerpoint/2010/main" val="2745889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a:extLst>
              <a:ext uri="{FF2B5EF4-FFF2-40B4-BE49-F238E27FC236}">
                <a16:creationId xmlns:a16="http://schemas.microsoft.com/office/drawing/2014/main" id="{0CBEF94E-8B58-423A-9512-A6E632698230}"/>
              </a:ext>
            </a:extLst>
          </p:cNvPr>
          <p:cNvPicPr>
            <a:picLocks noChangeAspect="1"/>
          </p:cNvPicPr>
          <p:nvPr/>
        </p:nvPicPr>
        <p:blipFill>
          <a:blip r:embed="rId2"/>
          <a:stretch>
            <a:fillRect/>
          </a:stretch>
        </p:blipFill>
        <p:spPr>
          <a:xfrm>
            <a:off x="0" y="1343067"/>
            <a:ext cx="12192000" cy="4743365"/>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589887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CC0C802C-D29A-52B3-B033-B62E1E81D9BA}"/>
              </a:ext>
            </a:extLst>
          </p:cNvPr>
          <p:cNvPicPr>
            <a:picLocks noChangeAspect="1"/>
          </p:cNvPicPr>
          <p:nvPr/>
        </p:nvPicPr>
        <p:blipFill>
          <a:blip r:embed="rId3"/>
          <a:stretch>
            <a:fillRect/>
          </a:stretch>
        </p:blipFill>
        <p:spPr>
          <a:xfrm>
            <a:off x="-85725" y="1280055"/>
            <a:ext cx="12192000" cy="5366641"/>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DER</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71837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351752"/>
            <a:ext cx="10487075" cy="2308324"/>
          </a:xfrm>
          <a:prstGeom prst="rect">
            <a:avLst/>
          </a:prstGeom>
          <a:noFill/>
        </p:spPr>
        <p:txBody>
          <a:bodyPr wrap="square" rtlCol="0">
            <a:spAutoFit/>
          </a:bodyPr>
          <a:lstStyle/>
          <a:p>
            <a:r>
              <a:rPr lang="pt-BR" sz="4800" dirty="0">
                <a:solidFill>
                  <a:schemeClr val="accent1"/>
                </a:solidFill>
                <a:latin typeface="Impact" panose="020B0806030902050204" pitchFamily="34" charset="0"/>
              </a:rPr>
              <a:t>O que venha ser Modelagem de Dados?</a:t>
            </a:r>
          </a:p>
          <a:p>
            <a:endParaRPr lang="pt-BR" sz="4800" dirty="0">
              <a:solidFill>
                <a:schemeClr val="accent1"/>
              </a:solidFill>
              <a:latin typeface="Impact" panose="020B0806030902050204" pitchFamily="34" charset="0"/>
            </a:endParaRPr>
          </a:p>
          <a:p>
            <a:r>
              <a:rPr lang="pt-BR" sz="4800" dirty="0">
                <a:solidFill>
                  <a:schemeClr val="accent1"/>
                </a:solidFill>
                <a:latin typeface="Impact" panose="020B0806030902050204" pitchFamily="34" charset="0"/>
              </a:rPr>
              <a:t>Você conhece todas as suas etapas?</a:t>
            </a:r>
          </a:p>
        </p:txBody>
      </p:sp>
    </p:spTree>
    <p:extLst>
      <p:ext uri="{BB962C8B-B14F-4D97-AF65-F5344CB8AC3E}">
        <p14:creationId xmlns:p14="http://schemas.microsoft.com/office/powerpoint/2010/main" val="3285111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Dados, o que são?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cxnSp>
        <p:nvCxnSpPr>
          <p:cNvPr id="6" name="Conector reto 5">
            <a:extLst>
              <a:ext uri="{FF2B5EF4-FFF2-40B4-BE49-F238E27FC236}">
                <a16:creationId xmlns:a16="http://schemas.microsoft.com/office/drawing/2014/main" id="{61E3C5E5-4A1F-19CC-813B-5C70DA8BDB45}"/>
              </a:ext>
            </a:extLst>
          </p:cNvPr>
          <p:cNvCxnSpPr/>
          <p:nvPr/>
        </p:nvCxnSpPr>
        <p:spPr>
          <a:xfrm>
            <a:off x="3332480" y="1737360"/>
            <a:ext cx="235712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ECBF6420-BF1B-3205-944C-3F0F9B2B6AE4}"/>
              </a:ext>
            </a:extLst>
          </p:cNvPr>
          <p:cNvCxnSpPr/>
          <p:nvPr/>
        </p:nvCxnSpPr>
        <p:spPr>
          <a:xfrm>
            <a:off x="5689600" y="3556000"/>
            <a:ext cx="0" cy="2519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CFB78E34-F261-AB86-A3CD-A5AA0E5301E2}"/>
              </a:ext>
            </a:extLst>
          </p:cNvPr>
          <p:cNvCxnSpPr/>
          <p:nvPr/>
        </p:nvCxnSpPr>
        <p:spPr>
          <a:xfrm flipV="1">
            <a:off x="5689600" y="1737360"/>
            <a:ext cx="2611120" cy="182880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Imagem 14">
            <a:extLst>
              <a:ext uri="{FF2B5EF4-FFF2-40B4-BE49-F238E27FC236}">
                <a16:creationId xmlns:a16="http://schemas.microsoft.com/office/drawing/2014/main" id="{18FC7E38-9E83-7650-04F9-2E5FD28BE1F2}"/>
              </a:ext>
            </a:extLst>
          </p:cNvPr>
          <p:cNvPicPr>
            <a:picLocks noChangeAspect="1"/>
          </p:cNvPicPr>
          <p:nvPr/>
        </p:nvPicPr>
        <p:blipFill>
          <a:blip r:embed="rId3"/>
          <a:stretch>
            <a:fillRect/>
          </a:stretch>
        </p:blipFill>
        <p:spPr>
          <a:xfrm>
            <a:off x="4846678" y="1447032"/>
            <a:ext cx="1706164" cy="1375168"/>
          </a:xfrm>
          <a:prstGeom prst="rect">
            <a:avLst/>
          </a:prstGeom>
        </p:spPr>
      </p:pic>
      <p:pic>
        <p:nvPicPr>
          <p:cNvPr id="2052" name="Picture 4" descr="Como o petróleo é extraído?">
            <a:extLst>
              <a:ext uri="{FF2B5EF4-FFF2-40B4-BE49-F238E27FC236}">
                <a16:creationId xmlns:a16="http://schemas.microsoft.com/office/drawing/2014/main" id="{2A6BA5D7-8656-F522-317E-53AE8C7AB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160" y="3780790"/>
            <a:ext cx="2162175" cy="1441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ocê sabe a Diferença entre Dado e Informação? - Cultura Analítica">
            <a:extLst>
              <a:ext uri="{FF2B5EF4-FFF2-40B4-BE49-F238E27FC236}">
                <a16:creationId xmlns:a16="http://schemas.microsoft.com/office/drawing/2014/main" id="{1527DD2D-C0B8-41D1-323F-9963983C9F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013" y="3761740"/>
            <a:ext cx="2526665" cy="143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0509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688534" y="1710684"/>
            <a:ext cx="10487075" cy="4801314"/>
          </a:xfrm>
          <a:prstGeom prst="rect">
            <a:avLst/>
          </a:prstGeom>
          <a:noFill/>
        </p:spPr>
        <p:txBody>
          <a:bodyPr wrap="square" rtlCol="0">
            <a:spAutoFit/>
          </a:bodyPr>
          <a:lstStyle/>
          <a:p>
            <a:r>
              <a:rPr lang="pt-BR" sz="4800" dirty="0">
                <a:solidFill>
                  <a:schemeClr val="accent1"/>
                </a:solidFill>
                <a:latin typeface="Impact" panose="020B0806030902050204" pitchFamily="34" charset="0"/>
              </a:rPr>
              <a:t>Modelo é a representação abstrata e simplificada de um sistema real, com a qual se pode explicar ou testar seu comportamento em seu todo ou em partes!</a:t>
            </a:r>
          </a:p>
          <a:p>
            <a:endParaRPr lang="pt-BR" sz="4800" dirty="0">
              <a:solidFill>
                <a:schemeClr val="accent1"/>
              </a:solidFill>
              <a:latin typeface="Impact" panose="020B0806030902050204" pitchFamily="34" charset="0"/>
            </a:endParaRPr>
          </a:p>
          <a:p>
            <a:pPr algn="r"/>
            <a:r>
              <a:rPr lang="pt-BR" dirty="0">
                <a:solidFill>
                  <a:schemeClr val="accent1"/>
                </a:solidFill>
                <a:latin typeface="Impact" panose="020B0806030902050204" pitchFamily="34" charset="0"/>
              </a:rPr>
              <a:t>Fonte: Livro Modelagem Conceitual e Projeto de Banco de Dados</a:t>
            </a:r>
          </a:p>
        </p:txBody>
      </p:sp>
    </p:spTree>
    <p:extLst>
      <p:ext uri="{BB962C8B-B14F-4D97-AF65-F5344CB8AC3E}">
        <p14:creationId xmlns:p14="http://schemas.microsoft.com/office/powerpoint/2010/main" val="2726204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1026" name="Picture 2" descr="Apartamentos Mobiliados em Planta 3D e Maquete Eletrônica">
            <a:extLst>
              <a:ext uri="{FF2B5EF4-FFF2-40B4-BE49-F238E27FC236}">
                <a16:creationId xmlns:a16="http://schemas.microsoft.com/office/drawing/2014/main" id="{8CD722DC-76AF-20B8-A518-145A21AD20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1285553"/>
            <a:ext cx="5668522" cy="4915603"/>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B555D0E4-7E60-FF81-ADF4-36FD31C46339}"/>
              </a:ext>
            </a:extLst>
          </p:cNvPr>
          <p:cNvSpPr txBox="1"/>
          <p:nvPr/>
        </p:nvSpPr>
        <p:spPr>
          <a:xfrm>
            <a:off x="268062" y="2470248"/>
            <a:ext cx="3079359" cy="1815882"/>
          </a:xfrm>
          <a:prstGeom prst="rect">
            <a:avLst/>
          </a:prstGeom>
          <a:noFill/>
        </p:spPr>
        <p:txBody>
          <a:bodyPr wrap="square" rtlCol="0">
            <a:spAutoFit/>
          </a:bodyPr>
          <a:lstStyle/>
          <a:p>
            <a:r>
              <a:rPr lang="pt-BR" sz="2800" dirty="0">
                <a:solidFill>
                  <a:schemeClr val="accent1"/>
                </a:solidFill>
                <a:latin typeface="Impact" panose="020B0806030902050204" pitchFamily="34" charset="0"/>
              </a:rPr>
              <a:t>Um Modelo é uma representação abstrata e simplificada...</a:t>
            </a:r>
          </a:p>
        </p:txBody>
      </p:sp>
      <p:sp>
        <p:nvSpPr>
          <p:cNvPr id="7" name="CaixaDeTexto 6">
            <a:extLst>
              <a:ext uri="{FF2B5EF4-FFF2-40B4-BE49-F238E27FC236}">
                <a16:creationId xmlns:a16="http://schemas.microsoft.com/office/drawing/2014/main" id="{DA146D0F-9942-A31A-4EED-5B1F86A16703}"/>
              </a:ext>
            </a:extLst>
          </p:cNvPr>
          <p:cNvSpPr txBox="1"/>
          <p:nvPr/>
        </p:nvSpPr>
        <p:spPr>
          <a:xfrm>
            <a:off x="8783197" y="2178159"/>
            <a:ext cx="3079359" cy="2677656"/>
          </a:xfrm>
          <a:prstGeom prst="rect">
            <a:avLst/>
          </a:prstGeom>
          <a:noFill/>
        </p:spPr>
        <p:txBody>
          <a:bodyPr wrap="square" rtlCol="0">
            <a:spAutoFit/>
          </a:bodyPr>
          <a:lstStyle/>
          <a:p>
            <a:r>
              <a:rPr lang="pt-BR" sz="2800" dirty="0">
                <a:solidFill>
                  <a:schemeClr val="accent1"/>
                </a:solidFill>
                <a:latin typeface="Impact" panose="020B0806030902050204" pitchFamily="34" charset="0"/>
              </a:rPr>
              <a:t>Logo, o modelo não é o objeto real mas algo que o representa, com maior ou menor fidelidade!</a:t>
            </a:r>
          </a:p>
        </p:txBody>
      </p:sp>
    </p:spTree>
    <p:extLst>
      <p:ext uri="{BB962C8B-B14F-4D97-AF65-F5344CB8AC3E}">
        <p14:creationId xmlns:p14="http://schemas.microsoft.com/office/powerpoint/2010/main" val="238860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7" name="CaixaDeTexto 6">
            <a:extLst>
              <a:ext uri="{FF2B5EF4-FFF2-40B4-BE49-F238E27FC236}">
                <a16:creationId xmlns:a16="http://schemas.microsoft.com/office/drawing/2014/main" id="{DA146D0F-9942-A31A-4EED-5B1F86A16703}"/>
              </a:ext>
            </a:extLst>
          </p:cNvPr>
          <p:cNvSpPr txBox="1"/>
          <p:nvPr/>
        </p:nvSpPr>
        <p:spPr>
          <a:xfrm>
            <a:off x="563122" y="1568095"/>
            <a:ext cx="3079359" cy="523220"/>
          </a:xfrm>
          <a:prstGeom prst="rect">
            <a:avLst/>
          </a:prstGeom>
          <a:noFill/>
        </p:spPr>
        <p:txBody>
          <a:bodyPr wrap="square" rtlCol="0">
            <a:spAutoFit/>
          </a:bodyPr>
          <a:lstStyle/>
          <a:p>
            <a:r>
              <a:rPr lang="pt-BR" sz="2800" dirty="0">
                <a:solidFill>
                  <a:schemeClr val="accent1"/>
                </a:solidFill>
                <a:latin typeface="Impact" panose="020B0806030902050204" pitchFamily="34" charset="0"/>
              </a:rPr>
              <a:t>Você concorda?</a:t>
            </a:r>
          </a:p>
        </p:txBody>
      </p:sp>
      <p:sp>
        <p:nvSpPr>
          <p:cNvPr id="5" name="CaixaDeTexto 4">
            <a:extLst>
              <a:ext uri="{FF2B5EF4-FFF2-40B4-BE49-F238E27FC236}">
                <a16:creationId xmlns:a16="http://schemas.microsoft.com/office/drawing/2014/main" id="{E1FD2CCA-5693-2213-AEB8-62079B29B7E8}"/>
              </a:ext>
            </a:extLst>
          </p:cNvPr>
          <p:cNvSpPr txBox="1"/>
          <p:nvPr/>
        </p:nvSpPr>
        <p:spPr>
          <a:xfrm>
            <a:off x="563122" y="2528277"/>
            <a:ext cx="10952603" cy="3539430"/>
          </a:xfrm>
          <a:prstGeom prst="rect">
            <a:avLst/>
          </a:prstGeom>
          <a:noFill/>
        </p:spPr>
        <p:txBody>
          <a:bodyPr wrap="square" rtlCol="0">
            <a:spAutoFit/>
          </a:bodyPr>
          <a:lstStyle>
            <a:defPPr>
              <a:defRPr lang="pt-BR"/>
            </a:defPPr>
            <a:lvl1pPr>
              <a:defRPr sz="2800">
                <a:solidFill>
                  <a:schemeClr val="accent1"/>
                </a:solidFill>
                <a:latin typeface="Impact" panose="020B0806030902050204" pitchFamily="34" charset="0"/>
              </a:defRPr>
            </a:lvl1pPr>
          </a:lstStyle>
          <a:p>
            <a:r>
              <a:rPr lang="pt-BR" dirty="0"/>
              <a:t>Assim o arquiteto ao desenhar a planta baixa de um novo apartamento, está reproduzindo um objeto imaginário que, pelo menos em sua imaginação.</a:t>
            </a:r>
          </a:p>
          <a:p>
            <a:endParaRPr lang="pt-BR" dirty="0"/>
          </a:p>
          <a:p>
            <a:r>
              <a:rPr lang="pt-BR" dirty="0"/>
              <a:t>E o ponto principal é que a modelagem de dados necessita também, obrigatoriamente, de um objeto a ser observado, seja ele real ou imaginário.</a:t>
            </a:r>
          </a:p>
          <a:p>
            <a:endParaRPr lang="pt-BR" dirty="0"/>
          </a:p>
        </p:txBody>
      </p:sp>
    </p:spTree>
    <p:extLst>
      <p:ext uri="{BB962C8B-B14F-4D97-AF65-F5344CB8AC3E}">
        <p14:creationId xmlns:p14="http://schemas.microsoft.com/office/powerpoint/2010/main" val="2676238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E1FD2CCA-5693-2213-AEB8-62079B29B7E8}"/>
              </a:ext>
            </a:extLst>
          </p:cNvPr>
          <p:cNvSpPr txBox="1"/>
          <p:nvPr/>
        </p:nvSpPr>
        <p:spPr>
          <a:xfrm>
            <a:off x="563122" y="2528277"/>
            <a:ext cx="10952603" cy="1815882"/>
          </a:xfrm>
          <a:prstGeom prst="rect">
            <a:avLst/>
          </a:prstGeom>
          <a:noFill/>
        </p:spPr>
        <p:txBody>
          <a:bodyPr wrap="square" rtlCol="0">
            <a:spAutoFit/>
          </a:bodyPr>
          <a:lstStyle>
            <a:defPPr>
              <a:defRPr lang="pt-BR"/>
            </a:defPPr>
            <a:lvl1pPr>
              <a:defRPr sz="2800">
                <a:solidFill>
                  <a:schemeClr val="accent1"/>
                </a:solidFill>
                <a:latin typeface="Impact" panose="020B0806030902050204" pitchFamily="34" charset="0"/>
              </a:defRPr>
            </a:lvl1pPr>
          </a:lstStyle>
          <a:p>
            <a:r>
              <a:rPr lang="pt-BR" dirty="0"/>
              <a:t>Com isso a modelagem de dados é dividida em duas grandes etapas:</a:t>
            </a:r>
          </a:p>
          <a:p>
            <a:endParaRPr lang="pt-BR" dirty="0"/>
          </a:p>
          <a:p>
            <a:r>
              <a:rPr lang="pt-BR" dirty="0"/>
              <a:t>1 – Especificação dos Requisitos;</a:t>
            </a:r>
          </a:p>
          <a:p>
            <a:r>
              <a:rPr lang="pt-BR" dirty="0"/>
              <a:t>2 – Execução da Modelagem de Dados.</a:t>
            </a:r>
          </a:p>
        </p:txBody>
      </p:sp>
    </p:spTree>
    <p:extLst>
      <p:ext uri="{BB962C8B-B14F-4D97-AF65-F5344CB8AC3E}">
        <p14:creationId xmlns:p14="http://schemas.microsoft.com/office/powerpoint/2010/main" val="1284769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E1FD2CCA-5693-2213-AEB8-62079B29B7E8}"/>
              </a:ext>
            </a:extLst>
          </p:cNvPr>
          <p:cNvSpPr txBox="1"/>
          <p:nvPr/>
        </p:nvSpPr>
        <p:spPr>
          <a:xfrm>
            <a:off x="563122" y="2271102"/>
            <a:ext cx="10952603" cy="2246769"/>
          </a:xfrm>
          <a:prstGeom prst="rect">
            <a:avLst/>
          </a:prstGeom>
          <a:noFill/>
        </p:spPr>
        <p:txBody>
          <a:bodyPr wrap="square" rtlCol="0">
            <a:spAutoFit/>
          </a:bodyPr>
          <a:lstStyle>
            <a:defPPr>
              <a:defRPr lang="pt-BR"/>
            </a:defPPr>
            <a:lvl1pPr>
              <a:defRPr sz="2800">
                <a:solidFill>
                  <a:schemeClr val="accent1"/>
                </a:solidFill>
                <a:latin typeface="Impact" panose="020B0806030902050204" pitchFamily="34" charset="0"/>
              </a:defRPr>
            </a:lvl1pPr>
          </a:lstStyle>
          <a:p>
            <a:r>
              <a:rPr lang="pt-BR" dirty="0"/>
              <a:t>Objetivo do Modelo de Dados:</a:t>
            </a:r>
          </a:p>
          <a:p>
            <a:endParaRPr lang="pt-BR" dirty="0"/>
          </a:p>
          <a:p>
            <a:r>
              <a:rPr lang="pt-BR" dirty="0"/>
              <a:t>A modelagem de dados tem sido basicamente, aplicada como um meio para obtenção de estruturas de dados que nos levem ao projeto de banco de dados!</a:t>
            </a:r>
          </a:p>
        </p:txBody>
      </p:sp>
    </p:spTree>
    <p:extLst>
      <p:ext uri="{BB962C8B-B14F-4D97-AF65-F5344CB8AC3E}">
        <p14:creationId xmlns:p14="http://schemas.microsoft.com/office/powerpoint/2010/main" val="61582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Divisão dos Cômodos...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6" name="Retângulo 5">
            <a:extLst>
              <a:ext uri="{FF2B5EF4-FFF2-40B4-BE49-F238E27FC236}">
                <a16:creationId xmlns:a16="http://schemas.microsoft.com/office/drawing/2014/main" id="{94BDECB7-E007-667F-3068-F009D229004D}"/>
              </a:ext>
            </a:extLst>
          </p:cNvPr>
          <p:cNvSpPr/>
          <p:nvPr/>
        </p:nvSpPr>
        <p:spPr>
          <a:xfrm>
            <a:off x="6496017" y="3296424"/>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VENDA</a:t>
            </a:r>
          </a:p>
        </p:txBody>
      </p:sp>
      <p:sp>
        <p:nvSpPr>
          <p:cNvPr id="7" name="Retângulo 6">
            <a:extLst>
              <a:ext uri="{FF2B5EF4-FFF2-40B4-BE49-F238E27FC236}">
                <a16:creationId xmlns:a16="http://schemas.microsoft.com/office/drawing/2014/main" id="{1B15C7C2-54D9-7146-75FC-290866DDC506}"/>
              </a:ext>
            </a:extLst>
          </p:cNvPr>
          <p:cNvSpPr/>
          <p:nvPr/>
        </p:nvSpPr>
        <p:spPr>
          <a:xfrm>
            <a:off x="3483341" y="3300962"/>
            <a:ext cx="1628166"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ITEM_VENDA</a:t>
            </a:r>
          </a:p>
        </p:txBody>
      </p:sp>
      <p:sp>
        <p:nvSpPr>
          <p:cNvPr id="8" name="Retângulo 7">
            <a:extLst>
              <a:ext uri="{FF2B5EF4-FFF2-40B4-BE49-F238E27FC236}">
                <a16:creationId xmlns:a16="http://schemas.microsoft.com/office/drawing/2014/main" id="{C6D52EFF-541E-05A9-C197-9FB36B89E5D3}"/>
              </a:ext>
            </a:extLst>
          </p:cNvPr>
          <p:cNvSpPr/>
          <p:nvPr/>
        </p:nvSpPr>
        <p:spPr>
          <a:xfrm>
            <a:off x="770258" y="3302574"/>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PRODUTO</a:t>
            </a:r>
          </a:p>
        </p:txBody>
      </p:sp>
      <p:sp>
        <p:nvSpPr>
          <p:cNvPr id="9" name="Retângulo 8">
            <a:extLst>
              <a:ext uri="{FF2B5EF4-FFF2-40B4-BE49-F238E27FC236}">
                <a16:creationId xmlns:a16="http://schemas.microsoft.com/office/drawing/2014/main" id="{1AC294F6-A113-DA0C-6FC3-A9BF230BD73B}"/>
              </a:ext>
            </a:extLst>
          </p:cNvPr>
          <p:cNvSpPr/>
          <p:nvPr/>
        </p:nvSpPr>
        <p:spPr>
          <a:xfrm>
            <a:off x="6496017" y="2031010"/>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VENDEDOR</a:t>
            </a:r>
          </a:p>
        </p:txBody>
      </p:sp>
      <p:sp>
        <p:nvSpPr>
          <p:cNvPr id="10" name="Retângulo 9">
            <a:extLst>
              <a:ext uri="{FF2B5EF4-FFF2-40B4-BE49-F238E27FC236}">
                <a16:creationId xmlns:a16="http://schemas.microsoft.com/office/drawing/2014/main" id="{3C34BA96-B896-6DEF-4F54-718C576B4BA7}"/>
              </a:ext>
            </a:extLst>
          </p:cNvPr>
          <p:cNvSpPr/>
          <p:nvPr/>
        </p:nvSpPr>
        <p:spPr>
          <a:xfrm>
            <a:off x="9457403" y="4103648"/>
            <a:ext cx="1384510"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LOJA</a:t>
            </a:r>
          </a:p>
        </p:txBody>
      </p:sp>
      <p:sp>
        <p:nvSpPr>
          <p:cNvPr id="11" name="Retângulo 10">
            <a:extLst>
              <a:ext uri="{FF2B5EF4-FFF2-40B4-BE49-F238E27FC236}">
                <a16:creationId xmlns:a16="http://schemas.microsoft.com/office/drawing/2014/main" id="{F1F5EE83-FEB8-EE43-1FB6-F0EE16704ECA}"/>
              </a:ext>
            </a:extLst>
          </p:cNvPr>
          <p:cNvSpPr/>
          <p:nvPr/>
        </p:nvSpPr>
        <p:spPr>
          <a:xfrm>
            <a:off x="268062" y="4785498"/>
            <a:ext cx="2388902"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CATEGORIA_PRODUTO</a:t>
            </a:r>
          </a:p>
        </p:txBody>
      </p:sp>
      <p:cxnSp>
        <p:nvCxnSpPr>
          <p:cNvPr id="13" name="Conector reto 12">
            <a:extLst>
              <a:ext uri="{FF2B5EF4-FFF2-40B4-BE49-F238E27FC236}">
                <a16:creationId xmlns:a16="http://schemas.microsoft.com/office/drawing/2014/main" id="{24F8BDDE-6634-8A51-0D6F-6DB3309DA311}"/>
              </a:ext>
            </a:extLst>
          </p:cNvPr>
          <p:cNvCxnSpPr>
            <a:cxnSpLocks/>
            <a:stCxn id="8" idx="2"/>
            <a:endCxn id="11" idx="0"/>
          </p:cNvCxnSpPr>
          <p:nvPr/>
        </p:nvCxnSpPr>
        <p:spPr>
          <a:xfrm>
            <a:off x="1462513" y="3899819"/>
            <a:ext cx="0" cy="885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27E1F4CE-7060-F2E3-E02D-A3AA04C8742C}"/>
              </a:ext>
            </a:extLst>
          </p:cNvPr>
          <p:cNvCxnSpPr>
            <a:cxnSpLocks/>
            <a:stCxn id="6" idx="1"/>
            <a:endCxn id="7" idx="3"/>
          </p:cNvCxnSpPr>
          <p:nvPr/>
        </p:nvCxnSpPr>
        <p:spPr>
          <a:xfrm flipH="1" flipV="1">
            <a:off x="5111507" y="3595046"/>
            <a:ext cx="138451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DA729E7F-DCD4-AE13-B664-F64647F3875E}"/>
              </a:ext>
            </a:extLst>
          </p:cNvPr>
          <p:cNvCxnSpPr>
            <a:stCxn id="6" idx="3"/>
            <a:endCxn id="10" idx="1"/>
          </p:cNvCxnSpPr>
          <p:nvPr/>
        </p:nvCxnSpPr>
        <p:spPr>
          <a:xfrm>
            <a:off x="7880527" y="3595047"/>
            <a:ext cx="1576876" cy="807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C1D90EB5-E22E-BB49-9370-3628986652D1}"/>
              </a:ext>
            </a:extLst>
          </p:cNvPr>
          <p:cNvCxnSpPr>
            <a:cxnSpLocks/>
            <a:stCxn id="9" idx="2"/>
            <a:endCxn id="6" idx="0"/>
          </p:cNvCxnSpPr>
          <p:nvPr/>
        </p:nvCxnSpPr>
        <p:spPr>
          <a:xfrm>
            <a:off x="7188272" y="2628255"/>
            <a:ext cx="0" cy="668169"/>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EF80437D-AF39-FFF0-1673-5D0EAAEFFCE3}"/>
              </a:ext>
            </a:extLst>
          </p:cNvPr>
          <p:cNvSpPr/>
          <p:nvPr/>
        </p:nvSpPr>
        <p:spPr>
          <a:xfrm>
            <a:off x="6487797" y="4565682"/>
            <a:ext cx="1461887" cy="588167"/>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CLIENTE</a:t>
            </a:r>
          </a:p>
        </p:txBody>
      </p:sp>
      <p:cxnSp>
        <p:nvCxnSpPr>
          <p:cNvPr id="30" name="Conector reto 29">
            <a:extLst>
              <a:ext uri="{FF2B5EF4-FFF2-40B4-BE49-F238E27FC236}">
                <a16:creationId xmlns:a16="http://schemas.microsoft.com/office/drawing/2014/main" id="{2DDDFC44-8764-6104-5AB4-08CF2A36EE52}"/>
              </a:ext>
            </a:extLst>
          </p:cNvPr>
          <p:cNvCxnSpPr>
            <a:cxnSpLocks/>
            <a:stCxn id="26" idx="0"/>
            <a:endCxn id="6" idx="2"/>
          </p:cNvCxnSpPr>
          <p:nvPr/>
        </p:nvCxnSpPr>
        <p:spPr>
          <a:xfrm flipH="1" flipV="1">
            <a:off x="7188272" y="3893669"/>
            <a:ext cx="30469" cy="672013"/>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tângulo 54">
            <a:extLst>
              <a:ext uri="{FF2B5EF4-FFF2-40B4-BE49-F238E27FC236}">
                <a16:creationId xmlns:a16="http://schemas.microsoft.com/office/drawing/2014/main" id="{932D55F9-EBAF-6448-9CC1-5D35026C1675}"/>
              </a:ext>
            </a:extLst>
          </p:cNvPr>
          <p:cNvSpPr/>
          <p:nvPr/>
        </p:nvSpPr>
        <p:spPr>
          <a:xfrm>
            <a:off x="9445426" y="2693338"/>
            <a:ext cx="2388902" cy="597245"/>
          </a:xfrm>
          <a:prstGeom prst="rect">
            <a:avLst/>
          </a:prstGeom>
          <a:ln w="5715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dirty="0">
                <a:solidFill>
                  <a:schemeClr val="accent1"/>
                </a:solidFill>
              </a:rPr>
              <a:t>FORMA_PAGAMENTO</a:t>
            </a:r>
          </a:p>
        </p:txBody>
      </p:sp>
      <p:cxnSp>
        <p:nvCxnSpPr>
          <p:cNvPr id="57" name="Conector reto 56">
            <a:extLst>
              <a:ext uri="{FF2B5EF4-FFF2-40B4-BE49-F238E27FC236}">
                <a16:creationId xmlns:a16="http://schemas.microsoft.com/office/drawing/2014/main" id="{F0AAD041-F153-193B-3387-0D30C7C9F1EC}"/>
              </a:ext>
            </a:extLst>
          </p:cNvPr>
          <p:cNvCxnSpPr>
            <a:cxnSpLocks/>
            <a:stCxn id="6" idx="3"/>
            <a:endCxn id="55" idx="1"/>
          </p:cNvCxnSpPr>
          <p:nvPr/>
        </p:nvCxnSpPr>
        <p:spPr>
          <a:xfrm flipV="1">
            <a:off x="7880527" y="2991961"/>
            <a:ext cx="1564899" cy="603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to 63">
            <a:extLst>
              <a:ext uri="{FF2B5EF4-FFF2-40B4-BE49-F238E27FC236}">
                <a16:creationId xmlns:a16="http://schemas.microsoft.com/office/drawing/2014/main" id="{9DFC4398-1253-BDA5-2802-A2F2513B1C2A}"/>
              </a:ext>
            </a:extLst>
          </p:cNvPr>
          <p:cNvCxnSpPr>
            <a:stCxn id="8" idx="3"/>
            <a:endCxn id="7" idx="1"/>
          </p:cNvCxnSpPr>
          <p:nvPr/>
        </p:nvCxnSpPr>
        <p:spPr>
          <a:xfrm flipV="1">
            <a:off x="2154768" y="3595046"/>
            <a:ext cx="1328573" cy="6151"/>
          </a:xfrm>
          <a:prstGeom prst="line">
            <a:avLst/>
          </a:prstGeom>
        </p:spPr>
        <p:style>
          <a:lnRef idx="1">
            <a:schemeClr val="accent1"/>
          </a:lnRef>
          <a:fillRef idx="0">
            <a:schemeClr val="accent1"/>
          </a:fillRef>
          <a:effectRef idx="0">
            <a:schemeClr val="accent1"/>
          </a:effectRef>
          <a:fontRef idx="minor">
            <a:schemeClr val="tx1"/>
          </a:fontRef>
        </p:style>
      </p:cxnSp>
      <p:sp>
        <p:nvSpPr>
          <p:cNvPr id="5" name="Espaço Reservado para Rodapé 3">
            <a:extLst>
              <a:ext uri="{FF2B5EF4-FFF2-40B4-BE49-F238E27FC236}">
                <a16:creationId xmlns:a16="http://schemas.microsoft.com/office/drawing/2014/main" id="{3F45BB21-1F0E-CC39-5733-25DE1DEEE80B}"/>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799417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1694527"/>
            <a:ext cx="10487075" cy="4524315"/>
          </a:xfrm>
          <a:prstGeom prst="rect">
            <a:avLst/>
          </a:prstGeom>
          <a:noFill/>
        </p:spPr>
        <p:txBody>
          <a:bodyPr wrap="square" rtlCol="0">
            <a:spAutoFit/>
          </a:bodyPr>
          <a:lstStyle/>
          <a:p>
            <a:r>
              <a:rPr lang="pt-BR" sz="4800" dirty="0">
                <a:solidFill>
                  <a:schemeClr val="accent1"/>
                </a:solidFill>
                <a:latin typeface="Impact" panose="020B0806030902050204" pitchFamily="34" charset="0"/>
              </a:rPr>
              <a:t>Você sabe que existem 3 tipos de modelos de dados?</a:t>
            </a:r>
          </a:p>
          <a:p>
            <a:endParaRPr lang="pt-BR" sz="4800" dirty="0">
              <a:solidFill>
                <a:schemeClr val="accent1"/>
              </a:solidFill>
              <a:latin typeface="Impact" panose="020B0806030902050204" pitchFamily="34" charset="0"/>
            </a:endParaRPr>
          </a:p>
          <a:p>
            <a:r>
              <a:rPr lang="pt-BR" sz="4800" dirty="0">
                <a:solidFill>
                  <a:schemeClr val="accent1"/>
                </a:solidFill>
                <a:latin typeface="Impact" panose="020B0806030902050204" pitchFamily="34" charset="0"/>
              </a:rPr>
              <a:t>1 – Modelo Conceitual </a:t>
            </a:r>
          </a:p>
          <a:p>
            <a:r>
              <a:rPr lang="pt-BR" sz="4800" dirty="0">
                <a:solidFill>
                  <a:schemeClr val="accent1"/>
                </a:solidFill>
                <a:latin typeface="Impact" panose="020B0806030902050204" pitchFamily="34" charset="0"/>
              </a:rPr>
              <a:t>2 – Modelo Lógico</a:t>
            </a:r>
          </a:p>
          <a:p>
            <a:r>
              <a:rPr lang="pt-BR" sz="4800" dirty="0">
                <a:solidFill>
                  <a:schemeClr val="accent1"/>
                </a:solidFill>
                <a:latin typeface="Impact" panose="020B0806030902050204" pitchFamily="34" charset="0"/>
              </a:rPr>
              <a:t>3 – Modelo Físico</a:t>
            </a:r>
          </a:p>
        </p:txBody>
      </p:sp>
    </p:spTree>
    <p:extLst>
      <p:ext uri="{BB962C8B-B14F-4D97-AF65-F5344CB8AC3E}">
        <p14:creationId xmlns:p14="http://schemas.microsoft.com/office/powerpoint/2010/main" val="4267810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8D3BB0E-0BB8-888D-C194-7717175B8893}"/>
              </a:ext>
            </a:extLst>
          </p:cNvPr>
          <p:cNvPicPr>
            <a:picLocks noChangeAspect="1"/>
          </p:cNvPicPr>
          <p:nvPr/>
        </p:nvPicPr>
        <p:blipFill>
          <a:blip r:embed="rId2"/>
          <a:stretch>
            <a:fillRect/>
          </a:stretch>
        </p:blipFill>
        <p:spPr>
          <a:xfrm>
            <a:off x="1023994" y="1285553"/>
            <a:ext cx="8242967" cy="550139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276503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1694527"/>
            <a:ext cx="10487075" cy="4524315"/>
          </a:xfrm>
          <a:prstGeom prst="rect">
            <a:avLst/>
          </a:prstGeom>
          <a:noFill/>
        </p:spPr>
        <p:txBody>
          <a:bodyPr wrap="square" rtlCol="0">
            <a:spAutoFit/>
          </a:bodyPr>
          <a:lstStyle/>
          <a:p>
            <a:r>
              <a:rPr lang="pt-BR" sz="4800" dirty="0">
                <a:solidFill>
                  <a:schemeClr val="accent1"/>
                </a:solidFill>
                <a:latin typeface="Impact" panose="020B0806030902050204" pitchFamily="34" charset="0"/>
              </a:rPr>
              <a:t>De acordo com o debate anterior sobre cardinalidade e modelagem de dados, você concorda com o modelo criado do banco?</a:t>
            </a:r>
          </a:p>
          <a:p>
            <a:endParaRPr lang="pt-BR" sz="4800" dirty="0">
              <a:solidFill>
                <a:schemeClr val="accent1"/>
              </a:solidFill>
              <a:latin typeface="Impact" panose="020B0806030902050204" pitchFamily="34" charset="0"/>
            </a:endParaRPr>
          </a:p>
          <a:p>
            <a:r>
              <a:rPr lang="pt-BR" sz="4800" dirty="0">
                <a:solidFill>
                  <a:schemeClr val="accent1"/>
                </a:solidFill>
                <a:latin typeface="Impact" panose="020B0806030902050204" pitchFamily="34" charset="0"/>
              </a:rPr>
              <a:t>Caso discorde, justifique!</a:t>
            </a:r>
          </a:p>
        </p:txBody>
      </p:sp>
    </p:spTree>
    <p:extLst>
      <p:ext uri="{BB962C8B-B14F-4D97-AF65-F5344CB8AC3E}">
        <p14:creationId xmlns:p14="http://schemas.microsoft.com/office/powerpoint/2010/main" val="9019987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descr="Tela de computador com texto preto sobre fundo branco&#10;&#10;Descrição gerada automaticamente">
            <a:extLst>
              <a:ext uri="{FF2B5EF4-FFF2-40B4-BE49-F238E27FC236}">
                <a16:creationId xmlns:a16="http://schemas.microsoft.com/office/drawing/2014/main" id="{6B9BE537-2576-4558-F47A-0D0974253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952" y="1372388"/>
            <a:ext cx="10617448" cy="5153416"/>
          </a:xfrm>
          <a:prstGeom prst="rect">
            <a:avLst/>
          </a:prstGeom>
        </p:spPr>
      </p:pic>
    </p:spTree>
    <p:extLst>
      <p:ext uri="{BB962C8B-B14F-4D97-AF65-F5344CB8AC3E}">
        <p14:creationId xmlns:p14="http://schemas.microsoft.com/office/powerpoint/2010/main" val="370115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Dados, o que são?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6CCBB3CE-ED0A-688D-C79B-A38B43C8E871}"/>
              </a:ext>
            </a:extLst>
          </p:cNvPr>
          <p:cNvSpPr txBox="1"/>
          <p:nvPr/>
        </p:nvSpPr>
        <p:spPr>
          <a:xfrm>
            <a:off x="1960880" y="2151727"/>
            <a:ext cx="8859520" cy="2554545"/>
          </a:xfrm>
          <a:prstGeom prst="rect">
            <a:avLst/>
          </a:prstGeom>
          <a:noFill/>
          <a:ln>
            <a:solidFill>
              <a:schemeClr val="accent1"/>
            </a:solidFill>
          </a:ln>
        </p:spPr>
        <p:txBody>
          <a:bodyPr wrap="square">
            <a:spAutoFit/>
          </a:bodyPr>
          <a:lstStyle/>
          <a:p>
            <a:pPr algn="l"/>
            <a:r>
              <a:rPr lang="pt-BR" sz="4000" dirty="0">
                <a:solidFill>
                  <a:schemeClr val="accent1"/>
                </a:solidFill>
                <a:latin typeface="Impact" panose="020B0806030902050204" pitchFamily="34" charset="0"/>
              </a:rPr>
              <a:t>Em poucas palavras, explique por que na sua visão hoje os dados são tratados como uma nova fonte riqueza para a sociedade como um todo!</a:t>
            </a:r>
          </a:p>
        </p:txBody>
      </p:sp>
    </p:spTree>
    <p:extLst>
      <p:ext uri="{BB962C8B-B14F-4D97-AF65-F5344CB8AC3E}">
        <p14:creationId xmlns:p14="http://schemas.microsoft.com/office/powerpoint/2010/main" val="24271828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966447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892497" y="1044861"/>
            <a:ext cx="8080178"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5</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583915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CF380785-9278-3560-68F5-033FE32A99DE}"/>
              </a:ext>
            </a:extLst>
          </p:cNvPr>
          <p:cNvPicPr>
            <a:picLocks noChangeAspect="1"/>
          </p:cNvPicPr>
          <p:nvPr/>
        </p:nvPicPr>
        <p:blipFill>
          <a:blip r:embed="rId3"/>
          <a:stretch>
            <a:fillRect/>
          </a:stretch>
        </p:blipFill>
        <p:spPr>
          <a:xfrm>
            <a:off x="1428750" y="1322389"/>
            <a:ext cx="8032101" cy="5322550"/>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Resumo dos passos anteriores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497213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2308324"/>
          </a:xfrm>
          <a:prstGeom prst="rect">
            <a:avLst/>
          </a:prstGeom>
          <a:noFill/>
        </p:spPr>
        <p:txBody>
          <a:bodyPr wrap="square" rtlCol="0">
            <a:spAutoFit/>
          </a:bodyPr>
          <a:lstStyle/>
          <a:p>
            <a:r>
              <a:rPr lang="pt-BR" sz="7200" dirty="0">
                <a:solidFill>
                  <a:schemeClr val="accent1"/>
                </a:solidFill>
                <a:latin typeface="Impact" panose="020B0806030902050204" pitchFamily="34" charset="0"/>
              </a:rPr>
              <a:t>Criar o banco de dados e as tabelas!</a:t>
            </a:r>
          </a:p>
        </p:txBody>
      </p:sp>
    </p:spTree>
    <p:extLst>
      <p:ext uri="{BB962C8B-B14F-4D97-AF65-F5344CB8AC3E}">
        <p14:creationId xmlns:p14="http://schemas.microsoft.com/office/powerpoint/2010/main" val="3228330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2308324"/>
          </a:xfrm>
          <a:prstGeom prst="rect">
            <a:avLst/>
          </a:prstGeom>
          <a:noFill/>
        </p:spPr>
        <p:txBody>
          <a:bodyPr wrap="square" rtlCol="0">
            <a:spAutoFit/>
          </a:bodyPr>
          <a:lstStyle/>
          <a:p>
            <a:r>
              <a:rPr lang="pt-BR" sz="7200" dirty="0">
                <a:solidFill>
                  <a:schemeClr val="accent1"/>
                </a:solidFill>
                <a:latin typeface="Impact" panose="020B0806030902050204" pitchFamily="34" charset="0"/>
              </a:rPr>
              <a:t>Gerar os dados e carregar as tabelas!</a:t>
            </a:r>
          </a:p>
        </p:txBody>
      </p:sp>
    </p:spTree>
    <p:extLst>
      <p:ext uri="{BB962C8B-B14F-4D97-AF65-F5344CB8AC3E}">
        <p14:creationId xmlns:p14="http://schemas.microsoft.com/office/powerpoint/2010/main" val="3050588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034871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892497" y="1044861"/>
            <a:ext cx="8080178"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6</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3903671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BBD5662-A426-801B-5887-B8E4939ED0C2}"/>
              </a:ext>
            </a:extLst>
          </p:cNvPr>
          <p:cNvPicPr>
            <a:picLocks noChangeAspect="1"/>
          </p:cNvPicPr>
          <p:nvPr/>
        </p:nvPicPr>
        <p:blipFill>
          <a:blip r:embed="rId2"/>
          <a:stretch>
            <a:fillRect/>
          </a:stretch>
        </p:blipFill>
        <p:spPr>
          <a:xfrm>
            <a:off x="3568134" y="309260"/>
            <a:ext cx="5055731" cy="6091539"/>
          </a:xfrm>
          <a:prstGeom prst="rect">
            <a:avLst/>
          </a:prstGeom>
        </p:spPr>
      </p:pic>
    </p:spTree>
    <p:extLst>
      <p:ext uri="{BB962C8B-B14F-4D97-AF65-F5344CB8AC3E}">
        <p14:creationId xmlns:p14="http://schemas.microsoft.com/office/powerpoint/2010/main" val="2643477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Resumo dos passos anteriores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656E49DF-31C2-AAF9-AE04-F025B39BE3A5}"/>
              </a:ext>
            </a:extLst>
          </p:cNvPr>
          <p:cNvPicPr>
            <a:picLocks noChangeAspect="1"/>
          </p:cNvPicPr>
          <p:nvPr/>
        </p:nvPicPr>
        <p:blipFill>
          <a:blip r:embed="rId4"/>
          <a:stretch>
            <a:fillRect/>
          </a:stretch>
        </p:blipFill>
        <p:spPr>
          <a:xfrm>
            <a:off x="1628775" y="1322389"/>
            <a:ext cx="7957128" cy="5252287"/>
          </a:xfrm>
          <a:prstGeom prst="rect">
            <a:avLst/>
          </a:prstGeom>
        </p:spPr>
      </p:pic>
    </p:spTree>
    <p:extLst>
      <p:ext uri="{BB962C8B-B14F-4D97-AF65-F5344CB8AC3E}">
        <p14:creationId xmlns:p14="http://schemas.microsoft.com/office/powerpoint/2010/main" val="36171219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2308324"/>
          </a:xfrm>
          <a:prstGeom prst="rect">
            <a:avLst/>
          </a:prstGeom>
          <a:noFill/>
        </p:spPr>
        <p:txBody>
          <a:bodyPr wrap="square" rtlCol="0">
            <a:spAutoFit/>
          </a:bodyPr>
          <a:lstStyle/>
          <a:p>
            <a:r>
              <a:rPr lang="pt-BR" sz="7200" dirty="0">
                <a:solidFill>
                  <a:schemeClr val="accent1"/>
                </a:solidFill>
                <a:latin typeface="Impact" panose="020B0806030902050204" pitchFamily="34" charset="0"/>
              </a:rPr>
              <a:t>Replicar a estrutura e os dados para o Azure</a:t>
            </a:r>
          </a:p>
        </p:txBody>
      </p:sp>
    </p:spTree>
    <p:extLst>
      <p:ext uri="{BB962C8B-B14F-4D97-AF65-F5344CB8AC3E}">
        <p14:creationId xmlns:p14="http://schemas.microsoft.com/office/powerpoint/2010/main" val="273130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69518"/>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Dados...a nova era!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10" name="Espaço Reservado para Rodapé 3">
            <a:extLst>
              <a:ext uri="{FF2B5EF4-FFF2-40B4-BE49-F238E27FC236}">
                <a16:creationId xmlns:a16="http://schemas.microsoft.com/office/drawing/2014/main" id="{56323CAD-EC1F-1A6F-617E-79629B8319B8}"/>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pic>
        <p:nvPicPr>
          <p:cNvPr id="7" name="Imagem 6">
            <a:extLst>
              <a:ext uri="{FF2B5EF4-FFF2-40B4-BE49-F238E27FC236}">
                <a16:creationId xmlns:a16="http://schemas.microsoft.com/office/drawing/2014/main" id="{9CB14122-4826-6841-6C41-045422256A08}"/>
              </a:ext>
            </a:extLst>
          </p:cNvPr>
          <p:cNvPicPr>
            <a:picLocks noChangeAspect="1"/>
          </p:cNvPicPr>
          <p:nvPr/>
        </p:nvPicPr>
        <p:blipFill>
          <a:blip r:embed="rId4"/>
          <a:stretch>
            <a:fillRect/>
          </a:stretch>
        </p:blipFill>
        <p:spPr>
          <a:xfrm>
            <a:off x="7142775" y="4750676"/>
            <a:ext cx="4210901" cy="1208345"/>
          </a:xfrm>
          <a:prstGeom prst="rect">
            <a:avLst/>
          </a:prstGeom>
          <a:ln>
            <a:solidFill>
              <a:schemeClr val="accent1"/>
            </a:solidFill>
          </a:ln>
        </p:spPr>
      </p:pic>
      <p:pic>
        <p:nvPicPr>
          <p:cNvPr id="9" name="Imagem 8">
            <a:extLst>
              <a:ext uri="{FF2B5EF4-FFF2-40B4-BE49-F238E27FC236}">
                <a16:creationId xmlns:a16="http://schemas.microsoft.com/office/drawing/2014/main" id="{41398D3C-C655-6A8A-72B4-2544D8B9F6E7}"/>
              </a:ext>
            </a:extLst>
          </p:cNvPr>
          <p:cNvPicPr>
            <a:picLocks noChangeAspect="1"/>
          </p:cNvPicPr>
          <p:nvPr/>
        </p:nvPicPr>
        <p:blipFill>
          <a:blip r:embed="rId5"/>
          <a:stretch>
            <a:fillRect/>
          </a:stretch>
        </p:blipFill>
        <p:spPr>
          <a:xfrm>
            <a:off x="7142775" y="3275732"/>
            <a:ext cx="4210901" cy="1001597"/>
          </a:xfrm>
          <a:prstGeom prst="rect">
            <a:avLst/>
          </a:prstGeom>
          <a:ln>
            <a:solidFill>
              <a:schemeClr val="accent1"/>
            </a:solidFill>
          </a:ln>
        </p:spPr>
      </p:pic>
      <p:pic>
        <p:nvPicPr>
          <p:cNvPr id="12" name="Imagem 11">
            <a:extLst>
              <a:ext uri="{FF2B5EF4-FFF2-40B4-BE49-F238E27FC236}">
                <a16:creationId xmlns:a16="http://schemas.microsoft.com/office/drawing/2014/main" id="{6F4C4A18-2A09-AD2A-C43C-780F3686CB22}"/>
              </a:ext>
            </a:extLst>
          </p:cNvPr>
          <p:cNvPicPr>
            <a:picLocks noChangeAspect="1"/>
          </p:cNvPicPr>
          <p:nvPr/>
        </p:nvPicPr>
        <p:blipFill>
          <a:blip r:embed="rId6"/>
          <a:stretch>
            <a:fillRect/>
          </a:stretch>
        </p:blipFill>
        <p:spPr>
          <a:xfrm>
            <a:off x="7142776" y="1730692"/>
            <a:ext cx="4210900" cy="1137117"/>
          </a:xfrm>
          <a:prstGeom prst="rect">
            <a:avLst/>
          </a:prstGeom>
          <a:ln>
            <a:solidFill>
              <a:schemeClr val="accent1"/>
            </a:solidFill>
          </a:ln>
        </p:spPr>
      </p:pic>
      <p:pic>
        <p:nvPicPr>
          <p:cNvPr id="14" name="Imagem 13">
            <a:extLst>
              <a:ext uri="{FF2B5EF4-FFF2-40B4-BE49-F238E27FC236}">
                <a16:creationId xmlns:a16="http://schemas.microsoft.com/office/drawing/2014/main" id="{C6B3B4B4-91F0-334F-260E-D9249B30B667}"/>
              </a:ext>
            </a:extLst>
          </p:cNvPr>
          <p:cNvPicPr>
            <a:picLocks noChangeAspect="1"/>
          </p:cNvPicPr>
          <p:nvPr/>
        </p:nvPicPr>
        <p:blipFill>
          <a:blip r:embed="rId7"/>
          <a:stretch>
            <a:fillRect/>
          </a:stretch>
        </p:blipFill>
        <p:spPr>
          <a:xfrm>
            <a:off x="365760" y="2348057"/>
            <a:ext cx="6220046" cy="2661351"/>
          </a:xfrm>
          <a:prstGeom prst="rect">
            <a:avLst/>
          </a:prstGeom>
        </p:spPr>
      </p:pic>
      <p:sp>
        <p:nvSpPr>
          <p:cNvPr id="16" name="CaixaDeTexto 15">
            <a:extLst>
              <a:ext uri="{FF2B5EF4-FFF2-40B4-BE49-F238E27FC236}">
                <a16:creationId xmlns:a16="http://schemas.microsoft.com/office/drawing/2014/main" id="{B74ADAD0-5820-F3B5-9318-FD2BEB04BC1B}"/>
              </a:ext>
            </a:extLst>
          </p:cNvPr>
          <p:cNvSpPr txBox="1"/>
          <p:nvPr/>
        </p:nvSpPr>
        <p:spPr>
          <a:xfrm>
            <a:off x="467360" y="5541512"/>
            <a:ext cx="6238240" cy="261610"/>
          </a:xfrm>
          <a:prstGeom prst="rect">
            <a:avLst/>
          </a:prstGeom>
          <a:noFill/>
        </p:spPr>
        <p:txBody>
          <a:bodyPr wrap="square">
            <a:spAutoFit/>
          </a:bodyPr>
          <a:lstStyle/>
          <a:p>
            <a:r>
              <a:rPr lang="pt-BR" sz="1100" b="1" dirty="0"/>
              <a:t>Fonte: https://firstsiteguide.com/pt/big-data-stats/</a:t>
            </a:r>
          </a:p>
        </p:txBody>
      </p:sp>
    </p:spTree>
    <p:extLst>
      <p:ext uri="{BB962C8B-B14F-4D97-AF65-F5344CB8AC3E}">
        <p14:creationId xmlns:p14="http://schemas.microsoft.com/office/powerpoint/2010/main" val="2586280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3042287" y="1567931"/>
            <a:ext cx="6178991" cy="646331"/>
          </a:xfrm>
          <a:prstGeom prst="rect">
            <a:avLst/>
          </a:prstGeom>
          <a:noFill/>
        </p:spPr>
        <p:txBody>
          <a:bodyPr wrap="square" rtlCol="0">
            <a:spAutoFit/>
          </a:bodyPr>
          <a:lstStyle/>
          <a:p>
            <a:r>
              <a:rPr lang="pt-BR" sz="3600" dirty="0">
                <a:solidFill>
                  <a:schemeClr val="accent1"/>
                </a:solidFill>
                <a:latin typeface="Impact" panose="020B0806030902050204" pitchFamily="34" charset="0"/>
              </a:rPr>
              <a:t>Já ouviu falar do Visual Studio?</a:t>
            </a:r>
          </a:p>
        </p:txBody>
      </p:sp>
      <p:pic>
        <p:nvPicPr>
          <p:cNvPr id="7" name="Imagem 6">
            <a:extLst>
              <a:ext uri="{FF2B5EF4-FFF2-40B4-BE49-F238E27FC236}">
                <a16:creationId xmlns:a16="http://schemas.microsoft.com/office/drawing/2014/main" id="{BA028F26-3CD1-3B6C-F9C3-838A933F8852}"/>
              </a:ext>
            </a:extLst>
          </p:cNvPr>
          <p:cNvPicPr>
            <a:picLocks noChangeAspect="1"/>
          </p:cNvPicPr>
          <p:nvPr/>
        </p:nvPicPr>
        <p:blipFill>
          <a:blip r:embed="rId3"/>
          <a:stretch>
            <a:fillRect/>
          </a:stretch>
        </p:blipFill>
        <p:spPr>
          <a:xfrm>
            <a:off x="2795127" y="2424887"/>
            <a:ext cx="6601746" cy="3553321"/>
          </a:xfrm>
          <a:prstGeom prst="rect">
            <a:avLst/>
          </a:prstGeom>
        </p:spPr>
      </p:pic>
    </p:spTree>
    <p:extLst>
      <p:ext uri="{BB962C8B-B14F-4D97-AF65-F5344CB8AC3E}">
        <p14:creationId xmlns:p14="http://schemas.microsoft.com/office/powerpoint/2010/main" val="3232970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GitHub</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555184" y="2151727"/>
            <a:ext cx="10487075" cy="3416320"/>
          </a:xfrm>
          <a:prstGeom prst="rect">
            <a:avLst/>
          </a:prstGeom>
          <a:noFill/>
        </p:spPr>
        <p:txBody>
          <a:bodyPr wrap="square" rtlCol="0">
            <a:spAutoFit/>
          </a:bodyPr>
          <a:lstStyle/>
          <a:p>
            <a:r>
              <a:rPr lang="pt-BR" sz="7200" dirty="0">
                <a:solidFill>
                  <a:schemeClr val="accent1"/>
                </a:solidFill>
                <a:latin typeface="Impact" panose="020B0806030902050204" pitchFamily="34" charset="0"/>
              </a:rPr>
              <a:t>Criar a PR para disponibilizar os dados no GitHub</a:t>
            </a:r>
          </a:p>
        </p:txBody>
      </p:sp>
    </p:spTree>
    <p:extLst>
      <p:ext uri="{BB962C8B-B14F-4D97-AF65-F5344CB8AC3E}">
        <p14:creationId xmlns:p14="http://schemas.microsoft.com/office/powerpoint/2010/main" val="1822641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C6B2B53-C517-1BBA-EA66-4036BD8D1D12}"/>
              </a:ext>
            </a:extLst>
          </p:cNvPr>
          <p:cNvSpPr txBox="1"/>
          <p:nvPr/>
        </p:nvSpPr>
        <p:spPr>
          <a:xfrm>
            <a:off x="383458" y="1069258"/>
            <a:ext cx="6992317" cy="3531403"/>
          </a:xfrm>
          <a:prstGeom prst="rect">
            <a:avLst/>
          </a:prstGeom>
        </p:spPr>
        <p:txBody>
          <a:bodyPr vert="horz" lIns="91440" tIns="45720" rIns="91440" bIns="45720" rtlCol="0" anchor="t">
            <a:normAutofit/>
          </a:bodyPr>
          <a:lstStyle/>
          <a:p>
            <a:pPr algn="l" fontAlgn="base"/>
            <a:r>
              <a:rPr lang="pt-BR" sz="6600" dirty="0">
                <a:solidFill>
                  <a:schemeClr val="accent1"/>
                </a:solidFill>
                <a:effectLst/>
                <a:latin typeface="impact" panose="020B0806030902050204" pitchFamily="34" charset="0"/>
              </a:rPr>
              <a:t>Projeto Construindo uma Solução de BI do 0!</a:t>
            </a:r>
          </a:p>
        </p:txBody>
      </p:sp>
      <p:sp>
        <p:nvSpPr>
          <p:cNvPr id="7" name="sketchy line">
            <a:extLst>
              <a:ext uri="{FF2B5EF4-FFF2-40B4-BE49-F238E27FC236}">
                <a16:creationId xmlns:a16="http://schemas.microsoft.com/office/drawing/2014/main" id="{00858DE3-0C6F-AD9E-8B7B-1EB1387D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458" y="4222877"/>
            <a:ext cx="6619836" cy="100858"/>
          </a:xfrm>
          <a:custGeom>
            <a:avLst/>
            <a:gdLst>
              <a:gd name="connsiteX0" fmla="*/ 0 w 6619836"/>
              <a:gd name="connsiteY0" fmla="*/ 0 h 100858"/>
              <a:gd name="connsiteX1" fmla="*/ 595785 w 6619836"/>
              <a:gd name="connsiteY1" fmla="*/ 0 h 100858"/>
              <a:gd name="connsiteX2" fmla="*/ 1125372 w 6619836"/>
              <a:gd name="connsiteY2" fmla="*/ 0 h 100858"/>
              <a:gd name="connsiteX3" fmla="*/ 1853554 w 6619836"/>
              <a:gd name="connsiteY3" fmla="*/ 0 h 100858"/>
              <a:gd name="connsiteX4" fmla="*/ 2581736 w 6619836"/>
              <a:gd name="connsiteY4" fmla="*/ 0 h 100858"/>
              <a:gd name="connsiteX5" fmla="*/ 3243720 w 6619836"/>
              <a:gd name="connsiteY5" fmla="*/ 0 h 100858"/>
              <a:gd name="connsiteX6" fmla="*/ 3707108 w 6619836"/>
              <a:gd name="connsiteY6" fmla="*/ 0 h 100858"/>
              <a:gd name="connsiteX7" fmla="*/ 4435290 w 6619836"/>
              <a:gd name="connsiteY7" fmla="*/ 0 h 100858"/>
              <a:gd name="connsiteX8" fmla="*/ 4898679 w 6619836"/>
              <a:gd name="connsiteY8" fmla="*/ 0 h 100858"/>
              <a:gd name="connsiteX9" fmla="*/ 5362067 w 6619836"/>
              <a:gd name="connsiteY9" fmla="*/ 0 h 100858"/>
              <a:gd name="connsiteX10" fmla="*/ 6619836 w 6619836"/>
              <a:gd name="connsiteY10" fmla="*/ 0 h 100858"/>
              <a:gd name="connsiteX11" fmla="*/ 6619836 w 6619836"/>
              <a:gd name="connsiteY11" fmla="*/ 100858 h 100858"/>
              <a:gd name="connsiteX12" fmla="*/ 5825456 w 6619836"/>
              <a:gd name="connsiteY12" fmla="*/ 100858 h 100858"/>
              <a:gd name="connsiteX13" fmla="*/ 5163472 w 6619836"/>
              <a:gd name="connsiteY13" fmla="*/ 100858 h 100858"/>
              <a:gd name="connsiteX14" fmla="*/ 4369092 w 6619836"/>
              <a:gd name="connsiteY14" fmla="*/ 100858 h 100858"/>
              <a:gd name="connsiteX15" fmla="*/ 3839505 w 6619836"/>
              <a:gd name="connsiteY15" fmla="*/ 100858 h 100858"/>
              <a:gd name="connsiteX16" fmla="*/ 3177521 w 6619836"/>
              <a:gd name="connsiteY16" fmla="*/ 100858 h 100858"/>
              <a:gd name="connsiteX17" fmla="*/ 2383141 w 6619836"/>
              <a:gd name="connsiteY17" fmla="*/ 100858 h 100858"/>
              <a:gd name="connsiteX18" fmla="*/ 1787356 w 6619836"/>
              <a:gd name="connsiteY18" fmla="*/ 100858 h 100858"/>
              <a:gd name="connsiteX19" fmla="*/ 992975 w 6619836"/>
              <a:gd name="connsiteY19" fmla="*/ 100858 h 100858"/>
              <a:gd name="connsiteX20" fmla="*/ 0 w 6619836"/>
              <a:gd name="connsiteY20" fmla="*/ 100858 h 100858"/>
              <a:gd name="connsiteX21" fmla="*/ 0 w 6619836"/>
              <a:gd name="connsiteY21"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9836" h="100858" fill="none" extrusionOk="0">
                <a:moveTo>
                  <a:pt x="0" y="0"/>
                </a:moveTo>
                <a:cubicBezTo>
                  <a:pt x="244503" y="18833"/>
                  <a:pt x="324751" y="25408"/>
                  <a:pt x="595785" y="0"/>
                </a:cubicBezTo>
                <a:cubicBezTo>
                  <a:pt x="866820" y="-25408"/>
                  <a:pt x="1002885" y="9652"/>
                  <a:pt x="1125372" y="0"/>
                </a:cubicBezTo>
                <a:cubicBezTo>
                  <a:pt x="1247859" y="-9652"/>
                  <a:pt x="1620910" y="-13811"/>
                  <a:pt x="1853554" y="0"/>
                </a:cubicBezTo>
                <a:cubicBezTo>
                  <a:pt x="2086198" y="13811"/>
                  <a:pt x="2346640" y="-32107"/>
                  <a:pt x="2581736" y="0"/>
                </a:cubicBezTo>
                <a:cubicBezTo>
                  <a:pt x="2816832" y="32107"/>
                  <a:pt x="2928269" y="4222"/>
                  <a:pt x="3243720" y="0"/>
                </a:cubicBezTo>
                <a:cubicBezTo>
                  <a:pt x="3559171" y="-4222"/>
                  <a:pt x="3534425" y="1789"/>
                  <a:pt x="3707108" y="0"/>
                </a:cubicBezTo>
                <a:cubicBezTo>
                  <a:pt x="3879791" y="-1789"/>
                  <a:pt x="4262223" y="1262"/>
                  <a:pt x="4435290" y="0"/>
                </a:cubicBezTo>
                <a:cubicBezTo>
                  <a:pt x="4608357" y="-1262"/>
                  <a:pt x="4795989" y="-3566"/>
                  <a:pt x="4898679" y="0"/>
                </a:cubicBezTo>
                <a:cubicBezTo>
                  <a:pt x="5001369" y="3566"/>
                  <a:pt x="5209430" y="19374"/>
                  <a:pt x="5362067" y="0"/>
                </a:cubicBezTo>
                <a:cubicBezTo>
                  <a:pt x="5514704" y="-19374"/>
                  <a:pt x="6225741" y="-62067"/>
                  <a:pt x="6619836" y="0"/>
                </a:cubicBezTo>
                <a:cubicBezTo>
                  <a:pt x="6619436" y="43044"/>
                  <a:pt x="6618914" y="74410"/>
                  <a:pt x="6619836" y="100858"/>
                </a:cubicBezTo>
                <a:cubicBezTo>
                  <a:pt x="6301967" y="63672"/>
                  <a:pt x="6076034" y="68189"/>
                  <a:pt x="5825456" y="100858"/>
                </a:cubicBezTo>
                <a:cubicBezTo>
                  <a:pt x="5574878" y="133527"/>
                  <a:pt x="5341316" y="105586"/>
                  <a:pt x="5163472" y="100858"/>
                </a:cubicBezTo>
                <a:cubicBezTo>
                  <a:pt x="4985628" y="96130"/>
                  <a:pt x="4650210" y="94055"/>
                  <a:pt x="4369092" y="100858"/>
                </a:cubicBezTo>
                <a:cubicBezTo>
                  <a:pt x="4087974" y="107661"/>
                  <a:pt x="4087923" y="119726"/>
                  <a:pt x="3839505" y="100858"/>
                </a:cubicBezTo>
                <a:cubicBezTo>
                  <a:pt x="3591087" y="81990"/>
                  <a:pt x="3414665" y="109596"/>
                  <a:pt x="3177521" y="100858"/>
                </a:cubicBezTo>
                <a:cubicBezTo>
                  <a:pt x="2940377" y="92120"/>
                  <a:pt x="2768720" y="63782"/>
                  <a:pt x="2383141" y="100858"/>
                </a:cubicBezTo>
                <a:cubicBezTo>
                  <a:pt x="1997562" y="137934"/>
                  <a:pt x="1977958" y="82043"/>
                  <a:pt x="1787356" y="100858"/>
                </a:cubicBezTo>
                <a:cubicBezTo>
                  <a:pt x="1596755" y="119673"/>
                  <a:pt x="1308683" y="82227"/>
                  <a:pt x="992975" y="100858"/>
                </a:cubicBezTo>
                <a:cubicBezTo>
                  <a:pt x="677267" y="119489"/>
                  <a:pt x="477019" y="136459"/>
                  <a:pt x="0" y="100858"/>
                </a:cubicBezTo>
                <a:cubicBezTo>
                  <a:pt x="1690" y="59826"/>
                  <a:pt x="-1725" y="26094"/>
                  <a:pt x="0" y="0"/>
                </a:cubicBezTo>
                <a:close/>
              </a:path>
              <a:path w="6619836" h="100858" stroke="0" extrusionOk="0">
                <a:moveTo>
                  <a:pt x="0" y="0"/>
                </a:moveTo>
                <a:cubicBezTo>
                  <a:pt x="163960" y="7549"/>
                  <a:pt x="380244" y="20596"/>
                  <a:pt x="529587" y="0"/>
                </a:cubicBezTo>
                <a:cubicBezTo>
                  <a:pt x="678930" y="-20596"/>
                  <a:pt x="1064335" y="18675"/>
                  <a:pt x="1323967" y="0"/>
                </a:cubicBezTo>
                <a:cubicBezTo>
                  <a:pt x="1583599" y="-18675"/>
                  <a:pt x="1652039" y="6257"/>
                  <a:pt x="1787356" y="0"/>
                </a:cubicBezTo>
                <a:cubicBezTo>
                  <a:pt x="1922673" y="-6257"/>
                  <a:pt x="2027600" y="16923"/>
                  <a:pt x="2250744" y="0"/>
                </a:cubicBezTo>
                <a:cubicBezTo>
                  <a:pt x="2473888" y="-16923"/>
                  <a:pt x="2619316" y="-27203"/>
                  <a:pt x="2912728" y="0"/>
                </a:cubicBezTo>
                <a:cubicBezTo>
                  <a:pt x="3206140" y="27203"/>
                  <a:pt x="3339747" y="19161"/>
                  <a:pt x="3508513" y="0"/>
                </a:cubicBezTo>
                <a:cubicBezTo>
                  <a:pt x="3677280" y="-19161"/>
                  <a:pt x="4074555" y="25767"/>
                  <a:pt x="4236695" y="0"/>
                </a:cubicBezTo>
                <a:cubicBezTo>
                  <a:pt x="4398835" y="-25767"/>
                  <a:pt x="4555964" y="17191"/>
                  <a:pt x="4766282" y="0"/>
                </a:cubicBezTo>
                <a:cubicBezTo>
                  <a:pt x="4976600" y="-17191"/>
                  <a:pt x="5347264" y="26410"/>
                  <a:pt x="5560662" y="0"/>
                </a:cubicBezTo>
                <a:cubicBezTo>
                  <a:pt x="5774060" y="-26410"/>
                  <a:pt x="6097830" y="31052"/>
                  <a:pt x="6619836" y="0"/>
                </a:cubicBezTo>
                <a:cubicBezTo>
                  <a:pt x="6620995" y="39049"/>
                  <a:pt x="6616004" y="72410"/>
                  <a:pt x="6619836" y="100858"/>
                </a:cubicBezTo>
                <a:cubicBezTo>
                  <a:pt x="6444938" y="122050"/>
                  <a:pt x="6297478" y="88767"/>
                  <a:pt x="6090249" y="100858"/>
                </a:cubicBezTo>
                <a:cubicBezTo>
                  <a:pt x="5883020" y="112949"/>
                  <a:pt x="5763916" y="91993"/>
                  <a:pt x="5560662" y="100858"/>
                </a:cubicBezTo>
                <a:cubicBezTo>
                  <a:pt x="5357408" y="109723"/>
                  <a:pt x="5094309" y="98138"/>
                  <a:pt x="4964877" y="100858"/>
                </a:cubicBezTo>
                <a:cubicBezTo>
                  <a:pt x="4835446" y="103578"/>
                  <a:pt x="4607320" y="93486"/>
                  <a:pt x="4501488" y="100858"/>
                </a:cubicBezTo>
                <a:cubicBezTo>
                  <a:pt x="4395656" y="108230"/>
                  <a:pt x="4100222" y="90858"/>
                  <a:pt x="3905703" y="100858"/>
                </a:cubicBezTo>
                <a:cubicBezTo>
                  <a:pt x="3711184" y="110858"/>
                  <a:pt x="3523989" y="104154"/>
                  <a:pt x="3376116" y="100858"/>
                </a:cubicBezTo>
                <a:cubicBezTo>
                  <a:pt x="3228243" y="97562"/>
                  <a:pt x="2748164" y="88033"/>
                  <a:pt x="2581736" y="100858"/>
                </a:cubicBezTo>
                <a:cubicBezTo>
                  <a:pt x="2415308" y="113683"/>
                  <a:pt x="2067154" y="111007"/>
                  <a:pt x="1853554" y="100858"/>
                </a:cubicBezTo>
                <a:cubicBezTo>
                  <a:pt x="1639954" y="90709"/>
                  <a:pt x="1592019" y="93050"/>
                  <a:pt x="1390166" y="100858"/>
                </a:cubicBezTo>
                <a:cubicBezTo>
                  <a:pt x="1188313" y="108666"/>
                  <a:pt x="924636" y="112239"/>
                  <a:pt x="728182" y="100858"/>
                </a:cubicBezTo>
                <a:cubicBezTo>
                  <a:pt x="531728" y="89477"/>
                  <a:pt x="199847" y="66155"/>
                  <a:pt x="0" y="100858"/>
                </a:cubicBezTo>
                <a:cubicBezTo>
                  <a:pt x="-4285" y="56089"/>
                  <a:pt x="-4231" y="40604"/>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8" name="Picture 2">
            <a:extLst>
              <a:ext uri="{FF2B5EF4-FFF2-40B4-BE49-F238E27FC236}">
                <a16:creationId xmlns:a16="http://schemas.microsoft.com/office/drawing/2014/main" id="{290682A3-6596-8001-C314-C58550B05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775" y="36138"/>
            <a:ext cx="4322239" cy="432223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3">
            <a:extLst>
              <a:ext uri="{FF2B5EF4-FFF2-40B4-BE49-F238E27FC236}">
                <a16:creationId xmlns:a16="http://schemas.microsoft.com/office/drawing/2014/main" id="{3C09D8E1-57E6-2911-85B0-3A8DD2346A70}"/>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113291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892497" y="1044861"/>
            <a:ext cx="8080178" cy="4508927"/>
          </a:xfrm>
          <a:prstGeom prst="rect">
            <a:avLst/>
          </a:prstGeom>
          <a:noFill/>
        </p:spPr>
        <p:txBody>
          <a:bodyPr wrap="square" rtlCol="0">
            <a:spAutoFit/>
          </a:bodyPr>
          <a:lstStyle/>
          <a:p>
            <a:r>
              <a:rPr lang="pt-BR" sz="28700" dirty="0">
                <a:solidFill>
                  <a:schemeClr val="accent1"/>
                </a:solidFill>
                <a:latin typeface="Impact" panose="020B0806030902050204" pitchFamily="34" charset="0"/>
              </a:rPr>
              <a:t>DIA 7</a:t>
            </a: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5" name="Espaço Reservado para Rodapé 3">
            <a:extLst>
              <a:ext uri="{FF2B5EF4-FFF2-40B4-BE49-F238E27FC236}">
                <a16:creationId xmlns:a16="http://schemas.microsoft.com/office/drawing/2014/main" id="{C5A2621B-4CF4-D2B2-E1A2-87A866F6C2AD}"/>
              </a:ext>
            </a:extLst>
          </p:cNvPr>
          <p:cNvSpPr>
            <a:spLocks noGrp="1"/>
          </p:cNvSpPr>
          <p:nvPr>
            <p:ph type="ftr" sz="quarter" idx="11"/>
          </p:nvPr>
        </p:nvSpPr>
        <p:spPr>
          <a:xfrm>
            <a:off x="4038600" y="6356350"/>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8980843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Acesso ao Azure SQL Database</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2326835" y="2932777"/>
            <a:ext cx="7064816" cy="1200329"/>
          </a:xfrm>
          <a:prstGeom prst="rect">
            <a:avLst/>
          </a:prstGeom>
          <a:noFill/>
        </p:spPr>
        <p:txBody>
          <a:bodyPr wrap="square" rtlCol="0">
            <a:spAutoFit/>
          </a:bodyPr>
          <a:lstStyle/>
          <a:p>
            <a:r>
              <a:rPr lang="pt-BR" sz="7200" dirty="0">
                <a:solidFill>
                  <a:schemeClr val="accent1"/>
                </a:solidFill>
                <a:latin typeface="Impact" panose="020B0806030902050204" pitchFamily="34" charset="0"/>
              </a:rPr>
              <a:t>Testar os acessos</a:t>
            </a:r>
          </a:p>
        </p:txBody>
      </p:sp>
    </p:spTree>
    <p:extLst>
      <p:ext uri="{BB962C8B-B14F-4D97-AF65-F5344CB8AC3E}">
        <p14:creationId xmlns:p14="http://schemas.microsoft.com/office/powerpoint/2010/main" val="18887165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6" name="CaixaDeTexto 5">
            <a:extLst>
              <a:ext uri="{FF2B5EF4-FFF2-40B4-BE49-F238E27FC236}">
                <a16:creationId xmlns:a16="http://schemas.microsoft.com/office/drawing/2014/main" id="{C994FC7D-8396-0113-CF4D-F687702E5FF9}"/>
              </a:ext>
            </a:extLst>
          </p:cNvPr>
          <p:cNvSpPr txBox="1"/>
          <p:nvPr/>
        </p:nvSpPr>
        <p:spPr>
          <a:xfrm>
            <a:off x="2088710" y="2828835"/>
            <a:ext cx="7312466" cy="1200329"/>
          </a:xfrm>
          <a:prstGeom prst="rect">
            <a:avLst/>
          </a:prstGeom>
          <a:noFill/>
        </p:spPr>
        <p:txBody>
          <a:bodyPr wrap="square" rtlCol="0">
            <a:spAutoFit/>
          </a:bodyPr>
          <a:lstStyle/>
          <a:p>
            <a:r>
              <a:rPr lang="pt-BR" sz="7200" dirty="0">
                <a:solidFill>
                  <a:schemeClr val="accent1"/>
                </a:solidFill>
                <a:latin typeface="Impact" panose="020B0806030902050204" pitchFamily="34" charset="0"/>
              </a:rPr>
              <a:t>Ajuste Modelagem</a:t>
            </a:r>
          </a:p>
        </p:txBody>
      </p:sp>
    </p:spTree>
    <p:extLst>
      <p:ext uri="{BB962C8B-B14F-4D97-AF65-F5344CB8AC3E}">
        <p14:creationId xmlns:p14="http://schemas.microsoft.com/office/powerpoint/2010/main" val="31527413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Modelagem de Dados (Antes)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6" name="Imagem 5" descr="Tela de computador com texto preto sobre fundo branco&#10;&#10;Descrição gerada automaticamente">
            <a:extLst>
              <a:ext uri="{FF2B5EF4-FFF2-40B4-BE49-F238E27FC236}">
                <a16:creationId xmlns:a16="http://schemas.microsoft.com/office/drawing/2014/main" id="{6B9BE537-2576-4558-F47A-0D0974253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952" y="1372388"/>
            <a:ext cx="10617448" cy="5153416"/>
          </a:xfrm>
          <a:prstGeom prst="rect">
            <a:avLst/>
          </a:prstGeom>
        </p:spPr>
      </p:pic>
    </p:spTree>
    <p:extLst>
      <p:ext uri="{BB962C8B-B14F-4D97-AF65-F5344CB8AC3E}">
        <p14:creationId xmlns:p14="http://schemas.microsoft.com/office/powerpoint/2010/main" val="180933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A64CCD88-04FC-47C5-6DAF-CD1D204F4519}"/>
              </a:ext>
            </a:extLst>
          </p:cNvPr>
          <p:cNvPicPr>
            <a:picLocks noChangeAspect="1"/>
          </p:cNvPicPr>
          <p:nvPr/>
        </p:nvPicPr>
        <p:blipFill>
          <a:blip r:embed="rId2"/>
          <a:stretch>
            <a:fillRect/>
          </a:stretch>
        </p:blipFill>
        <p:spPr>
          <a:xfrm>
            <a:off x="463707" y="1206549"/>
            <a:ext cx="11531798" cy="5549185"/>
          </a:xfrm>
          <a:prstGeom prst="rect">
            <a:avLst/>
          </a:prstGeom>
        </p:spPr>
      </p:pic>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015663"/>
          </a:xfrm>
          <a:prstGeom prst="rect">
            <a:avLst/>
          </a:prstGeom>
          <a:noFill/>
        </p:spPr>
        <p:txBody>
          <a:bodyPr wrap="square" rtlCol="0">
            <a:spAutoFit/>
          </a:bodyPr>
          <a:lstStyle/>
          <a:p>
            <a:r>
              <a:rPr lang="pt-BR" sz="6000" dirty="0">
                <a:solidFill>
                  <a:schemeClr val="accent1"/>
                </a:solidFill>
                <a:latin typeface="Impact" panose="020B0806030902050204" pitchFamily="34" charset="0"/>
              </a:rPr>
              <a:t>Modelagem de Dados (Depois)</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Tree>
    <p:extLst>
      <p:ext uri="{BB962C8B-B14F-4D97-AF65-F5344CB8AC3E}">
        <p14:creationId xmlns:p14="http://schemas.microsoft.com/office/powerpoint/2010/main" val="2549917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Replicar a Estrutura</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sp>
        <p:nvSpPr>
          <p:cNvPr id="5" name="CaixaDeTexto 4">
            <a:extLst>
              <a:ext uri="{FF2B5EF4-FFF2-40B4-BE49-F238E27FC236}">
                <a16:creationId xmlns:a16="http://schemas.microsoft.com/office/drawing/2014/main" id="{5FA9A673-C9AE-097C-FC23-E02B5FA3EFAE}"/>
              </a:ext>
            </a:extLst>
          </p:cNvPr>
          <p:cNvSpPr txBox="1"/>
          <p:nvPr/>
        </p:nvSpPr>
        <p:spPr>
          <a:xfrm>
            <a:off x="3042287" y="1567931"/>
            <a:ext cx="6178991" cy="646331"/>
          </a:xfrm>
          <a:prstGeom prst="rect">
            <a:avLst/>
          </a:prstGeom>
          <a:noFill/>
        </p:spPr>
        <p:txBody>
          <a:bodyPr wrap="square" rtlCol="0">
            <a:spAutoFit/>
          </a:bodyPr>
          <a:lstStyle/>
          <a:p>
            <a:r>
              <a:rPr lang="pt-BR" sz="3600" dirty="0">
                <a:solidFill>
                  <a:schemeClr val="accent1"/>
                </a:solidFill>
                <a:latin typeface="Impact" panose="020B0806030902050204" pitchFamily="34" charset="0"/>
              </a:rPr>
              <a:t>Já ouviu falar do Visual Studio?</a:t>
            </a:r>
          </a:p>
        </p:txBody>
      </p:sp>
      <p:pic>
        <p:nvPicPr>
          <p:cNvPr id="7" name="Imagem 6">
            <a:extLst>
              <a:ext uri="{FF2B5EF4-FFF2-40B4-BE49-F238E27FC236}">
                <a16:creationId xmlns:a16="http://schemas.microsoft.com/office/drawing/2014/main" id="{BA028F26-3CD1-3B6C-F9C3-838A933F8852}"/>
              </a:ext>
            </a:extLst>
          </p:cNvPr>
          <p:cNvPicPr>
            <a:picLocks noChangeAspect="1"/>
          </p:cNvPicPr>
          <p:nvPr/>
        </p:nvPicPr>
        <p:blipFill>
          <a:blip r:embed="rId3"/>
          <a:stretch>
            <a:fillRect/>
          </a:stretch>
        </p:blipFill>
        <p:spPr>
          <a:xfrm>
            <a:off x="2795127" y="2424887"/>
            <a:ext cx="6601746" cy="3553321"/>
          </a:xfrm>
          <a:prstGeom prst="rect">
            <a:avLst/>
          </a:prstGeom>
        </p:spPr>
      </p:pic>
    </p:spTree>
    <p:extLst>
      <p:ext uri="{BB962C8B-B14F-4D97-AF65-F5344CB8AC3E}">
        <p14:creationId xmlns:p14="http://schemas.microsoft.com/office/powerpoint/2010/main" val="6252741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C9653BB5-94BE-57F4-0B98-F3A07484F1EC}"/>
              </a:ext>
            </a:extLst>
          </p:cNvPr>
          <p:cNvSpPr txBox="1"/>
          <p:nvPr/>
        </p:nvSpPr>
        <p:spPr>
          <a:xfrm>
            <a:off x="130373" y="132196"/>
            <a:ext cx="10487075" cy="1107996"/>
          </a:xfrm>
          <a:prstGeom prst="rect">
            <a:avLst/>
          </a:prstGeom>
          <a:noFill/>
        </p:spPr>
        <p:txBody>
          <a:bodyPr wrap="square" rtlCol="0">
            <a:spAutoFit/>
          </a:bodyPr>
          <a:lstStyle/>
          <a:p>
            <a:r>
              <a:rPr lang="pt-BR" sz="6600" dirty="0">
                <a:solidFill>
                  <a:schemeClr val="accent1"/>
                </a:solidFill>
                <a:latin typeface="Impact" panose="020B0806030902050204" pitchFamily="34" charset="0"/>
              </a:rPr>
              <a:t>GitHub - Configuração</a:t>
            </a:r>
          </a:p>
        </p:txBody>
      </p:sp>
      <p:sp>
        <p:nvSpPr>
          <p:cNvPr id="3" name="sketchy line">
            <a:extLst>
              <a:ext uri="{FF2B5EF4-FFF2-40B4-BE49-F238E27FC236}">
                <a16:creationId xmlns:a16="http://schemas.microsoft.com/office/drawing/2014/main" id="{C2FFA47A-56BF-3DE6-E32A-17418D098F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062" y="1184695"/>
            <a:ext cx="11727443" cy="100858"/>
          </a:xfrm>
          <a:custGeom>
            <a:avLst/>
            <a:gdLst>
              <a:gd name="connsiteX0" fmla="*/ 0 w 11727443"/>
              <a:gd name="connsiteY0" fmla="*/ 0 h 100858"/>
              <a:gd name="connsiteX1" fmla="*/ 455301 w 11727443"/>
              <a:gd name="connsiteY1" fmla="*/ 0 h 100858"/>
              <a:gd name="connsiteX2" fmla="*/ 1379699 w 11727443"/>
              <a:gd name="connsiteY2" fmla="*/ 0 h 100858"/>
              <a:gd name="connsiteX3" fmla="*/ 2069549 w 11727443"/>
              <a:gd name="connsiteY3" fmla="*/ 0 h 100858"/>
              <a:gd name="connsiteX4" fmla="*/ 2524849 w 11727443"/>
              <a:gd name="connsiteY4" fmla="*/ 0 h 100858"/>
              <a:gd name="connsiteX5" fmla="*/ 2862876 w 11727443"/>
              <a:gd name="connsiteY5" fmla="*/ 0 h 100858"/>
              <a:gd name="connsiteX6" fmla="*/ 3787274 w 11727443"/>
              <a:gd name="connsiteY6" fmla="*/ 0 h 100858"/>
              <a:gd name="connsiteX7" fmla="*/ 4359849 w 11727443"/>
              <a:gd name="connsiteY7" fmla="*/ 0 h 100858"/>
              <a:gd name="connsiteX8" fmla="*/ 5284248 w 11727443"/>
              <a:gd name="connsiteY8" fmla="*/ 0 h 100858"/>
              <a:gd name="connsiteX9" fmla="*/ 5622274 w 11727443"/>
              <a:gd name="connsiteY9" fmla="*/ 0 h 100858"/>
              <a:gd name="connsiteX10" fmla="*/ 6077575 w 11727443"/>
              <a:gd name="connsiteY10" fmla="*/ 0 h 100858"/>
              <a:gd name="connsiteX11" fmla="*/ 7001973 w 11727443"/>
              <a:gd name="connsiteY11" fmla="*/ 0 h 100858"/>
              <a:gd name="connsiteX12" fmla="*/ 7926372 w 11727443"/>
              <a:gd name="connsiteY12" fmla="*/ 0 h 100858"/>
              <a:gd name="connsiteX13" fmla="*/ 8498947 w 11727443"/>
              <a:gd name="connsiteY13" fmla="*/ 0 h 100858"/>
              <a:gd name="connsiteX14" fmla="*/ 8836973 w 11727443"/>
              <a:gd name="connsiteY14" fmla="*/ 0 h 100858"/>
              <a:gd name="connsiteX15" fmla="*/ 9644097 w 11727443"/>
              <a:gd name="connsiteY15" fmla="*/ 0 h 100858"/>
              <a:gd name="connsiteX16" fmla="*/ 10333947 w 11727443"/>
              <a:gd name="connsiteY16" fmla="*/ 0 h 100858"/>
              <a:gd name="connsiteX17" fmla="*/ 10906522 w 11727443"/>
              <a:gd name="connsiteY17" fmla="*/ 0 h 100858"/>
              <a:gd name="connsiteX18" fmla="*/ 11727443 w 11727443"/>
              <a:gd name="connsiteY18" fmla="*/ 0 h 100858"/>
              <a:gd name="connsiteX19" fmla="*/ 11727443 w 11727443"/>
              <a:gd name="connsiteY19" fmla="*/ 100858 h 100858"/>
              <a:gd name="connsiteX20" fmla="*/ 10920319 w 11727443"/>
              <a:gd name="connsiteY20" fmla="*/ 100858 h 100858"/>
              <a:gd name="connsiteX21" fmla="*/ 10465018 w 11727443"/>
              <a:gd name="connsiteY21" fmla="*/ 100858 h 100858"/>
              <a:gd name="connsiteX22" fmla="*/ 9892443 w 11727443"/>
              <a:gd name="connsiteY22" fmla="*/ 100858 h 100858"/>
              <a:gd name="connsiteX23" fmla="*/ 8968045 w 11727443"/>
              <a:gd name="connsiteY23" fmla="*/ 100858 h 100858"/>
              <a:gd name="connsiteX24" fmla="*/ 8630018 w 11727443"/>
              <a:gd name="connsiteY24" fmla="*/ 100858 h 100858"/>
              <a:gd name="connsiteX25" fmla="*/ 8291992 w 11727443"/>
              <a:gd name="connsiteY25" fmla="*/ 100858 h 100858"/>
              <a:gd name="connsiteX26" fmla="*/ 7953966 w 11727443"/>
              <a:gd name="connsiteY26" fmla="*/ 100858 h 100858"/>
              <a:gd name="connsiteX27" fmla="*/ 7146842 w 11727443"/>
              <a:gd name="connsiteY27" fmla="*/ 100858 h 100858"/>
              <a:gd name="connsiteX28" fmla="*/ 6691541 w 11727443"/>
              <a:gd name="connsiteY28" fmla="*/ 100858 h 100858"/>
              <a:gd name="connsiteX29" fmla="*/ 5884417 w 11727443"/>
              <a:gd name="connsiteY29" fmla="*/ 100858 h 100858"/>
              <a:gd name="connsiteX30" fmla="*/ 5077293 w 11727443"/>
              <a:gd name="connsiteY30" fmla="*/ 100858 h 100858"/>
              <a:gd name="connsiteX31" fmla="*/ 4621992 w 11727443"/>
              <a:gd name="connsiteY31" fmla="*/ 100858 h 100858"/>
              <a:gd name="connsiteX32" fmla="*/ 3932143 w 11727443"/>
              <a:gd name="connsiteY32" fmla="*/ 100858 h 100858"/>
              <a:gd name="connsiteX33" fmla="*/ 3359567 w 11727443"/>
              <a:gd name="connsiteY33" fmla="*/ 100858 h 100858"/>
              <a:gd name="connsiteX34" fmla="*/ 2435169 w 11727443"/>
              <a:gd name="connsiteY34" fmla="*/ 100858 h 100858"/>
              <a:gd name="connsiteX35" fmla="*/ 1745319 w 11727443"/>
              <a:gd name="connsiteY35" fmla="*/ 100858 h 100858"/>
              <a:gd name="connsiteX36" fmla="*/ 938195 w 11727443"/>
              <a:gd name="connsiteY36" fmla="*/ 100858 h 100858"/>
              <a:gd name="connsiteX37" fmla="*/ 600169 w 11727443"/>
              <a:gd name="connsiteY37" fmla="*/ 100858 h 100858"/>
              <a:gd name="connsiteX38" fmla="*/ 0 w 11727443"/>
              <a:gd name="connsiteY38" fmla="*/ 100858 h 100858"/>
              <a:gd name="connsiteX39" fmla="*/ 0 w 11727443"/>
              <a:gd name="connsiteY39" fmla="*/ 0 h 10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727443" h="100858" fill="none" extrusionOk="0">
                <a:moveTo>
                  <a:pt x="0" y="0"/>
                </a:moveTo>
                <a:cubicBezTo>
                  <a:pt x="177575" y="-8335"/>
                  <a:pt x="289292" y="-22372"/>
                  <a:pt x="455301" y="0"/>
                </a:cubicBezTo>
                <a:cubicBezTo>
                  <a:pt x="621310" y="22372"/>
                  <a:pt x="959229" y="316"/>
                  <a:pt x="1379699" y="0"/>
                </a:cubicBezTo>
                <a:cubicBezTo>
                  <a:pt x="1800169" y="-316"/>
                  <a:pt x="1910290" y="-19988"/>
                  <a:pt x="2069549" y="0"/>
                </a:cubicBezTo>
                <a:cubicBezTo>
                  <a:pt x="2228808" y="19988"/>
                  <a:pt x="2328018" y="-6436"/>
                  <a:pt x="2524849" y="0"/>
                </a:cubicBezTo>
                <a:cubicBezTo>
                  <a:pt x="2721680" y="6436"/>
                  <a:pt x="2744923" y="692"/>
                  <a:pt x="2862876" y="0"/>
                </a:cubicBezTo>
                <a:cubicBezTo>
                  <a:pt x="2980829" y="-692"/>
                  <a:pt x="3455105" y="28803"/>
                  <a:pt x="3787274" y="0"/>
                </a:cubicBezTo>
                <a:cubicBezTo>
                  <a:pt x="4119443" y="-28803"/>
                  <a:pt x="4093258" y="3515"/>
                  <a:pt x="4359849" y="0"/>
                </a:cubicBezTo>
                <a:cubicBezTo>
                  <a:pt x="4626441" y="-3515"/>
                  <a:pt x="4994558" y="-15931"/>
                  <a:pt x="5284248" y="0"/>
                </a:cubicBezTo>
                <a:cubicBezTo>
                  <a:pt x="5573938" y="15931"/>
                  <a:pt x="5518095" y="-13412"/>
                  <a:pt x="5622274" y="0"/>
                </a:cubicBezTo>
                <a:cubicBezTo>
                  <a:pt x="5726453" y="13412"/>
                  <a:pt x="5919345" y="19043"/>
                  <a:pt x="6077575" y="0"/>
                </a:cubicBezTo>
                <a:cubicBezTo>
                  <a:pt x="6235805" y="-19043"/>
                  <a:pt x="6637812" y="29609"/>
                  <a:pt x="7001973" y="0"/>
                </a:cubicBezTo>
                <a:cubicBezTo>
                  <a:pt x="7366134" y="-29609"/>
                  <a:pt x="7716303" y="17424"/>
                  <a:pt x="7926372" y="0"/>
                </a:cubicBezTo>
                <a:cubicBezTo>
                  <a:pt x="8136441" y="-17424"/>
                  <a:pt x="8378864" y="-19420"/>
                  <a:pt x="8498947" y="0"/>
                </a:cubicBezTo>
                <a:cubicBezTo>
                  <a:pt x="8619031" y="19420"/>
                  <a:pt x="8765062" y="-15679"/>
                  <a:pt x="8836973" y="0"/>
                </a:cubicBezTo>
                <a:cubicBezTo>
                  <a:pt x="8908884" y="15679"/>
                  <a:pt x="9288035" y="12756"/>
                  <a:pt x="9644097" y="0"/>
                </a:cubicBezTo>
                <a:cubicBezTo>
                  <a:pt x="10000159" y="-12756"/>
                  <a:pt x="10089663" y="-5649"/>
                  <a:pt x="10333947" y="0"/>
                </a:cubicBezTo>
                <a:cubicBezTo>
                  <a:pt x="10578231" y="5649"/>
                  <a:pt x="10785095" y="27917"/>
                  <a:pt x="10906522" y="0"/>
                </a:cubicBezTo>
                <a:cubicBezTo>
                  <a:pt x="11027949" y="-27917"/>
                  <a:pt x="11562609" y="31188"/>
                  <a:pt x="11727443" y="0"/>
                </a:cubicBezTo>
                <a:cubicBezTo>
                  <a:pt x="11723584" y="38217"/>
                  <a:pt x="11731691" y="73296"/>
                  <a:pt x="11727443" y="100858"/>
                </a:cubicBezTo>
                <a:cubicBezTo>
                  <a:pt x="11381154" y="139297"/>
                  <a:pt x="11163895" y="69647"/>
                  <a:pt x="10920319" y="100858"/>
                </a:cubicBezTo>
                <a:cubicBezTo>
                  <a:pt x="10676743" y="132069"/>
                  <a:pt x="10625983" y="117071"/>
                  <a:pt x="10465018" y="100858"/>
                </a:cubicBezTo>
                <a:cubicBezTo>
                  <a:pt x="10304053" y="84645"/>
                  <a:pt x="10063410" y="105790"/>
                  <a:pt x="9892443" y="100858"/>
                </a:cubicBezTo>
                <a:cubicBezTo>
                  <a:pt x="9721477" y="95926"/>
                  <a:pt x="9298902" y="55708"/>
                  <a:pt x="8968045" y="100858"/>
                </a:cubicBezTo>
                <a:cubicBezTo>
                  <a:pt x="8637188" y="146008"/>
                  <a:pt x="8753098" y="98295"/>
                  <a:pt x="8630018" y="100858"/>
                </a:cubicBezTo>
                <a:cubicBezTo>
                  <a:pt x="8506938" y="103421"/>
                  <a:pt x="8382809" y="104606"/>
                  <a:pt x="8291992" y="100858"/>
                </a:cubicBezTo>
                <a:cubicBezTo>
                  <a:pt x="8201175" y="97110"/>
                  <a:pt x="8042573" y="88227"/>
                  <a:pt x="7953966" y="100858"/>
                </a:cubicBezTo>
                <a:cubicBezTo>
                  <a:pt x="7865359" y="113489"/>
                  <a:pt x="7327260" y="71433"/>
                  <a:pt x="7146842" y="100858"/>
                </a:cubicBezTo>
                <a:cubicBezTo>
                  <a:pt x="6966424" y="130283"/>
                  <a:pt x="6836691" y="78893"/>
                  <a:pt x="6691541" y="100858"/>
                </a:cubicBezTo>
                <a:cubicBezTo>
                  <a:pt x="6546391" y="122823"/>
                  <a:pt x="6161732" y="96929"/>
                  <a:pt x="5884417" y="100858"/>
                </a:cubicBezTo>
                <a:cubicBezTo>
                  <a:pt x="5607102" y="104787"/>
                  <a:pt x="5399769" y="71203"/>
                  <a:pt x="5077293" y="100858"/>
                </a:cubicBezTo>
                <a:cubicBezTo>
                  <a:pt x="4754817" y="130513"/>
                  <a:pt x="4780101" y="110562"/>
                  <a:pt x="4621992" y="100858"/>
                </a:cubicBezTo>
                <a:cubicBezTo>
                  <a:pt x="4463883" y="91154"/>
                  <a:pt x="4080268" y="82653"/>
                  <a:pt x="3932143" y="100858"/>
                </a:cubicBezTo>
                <a:cubicBezTo>
                  <a:pt x="3784018" y="119063"/>
                  <a:pt x="3606068" y="107585"/>
                  <a:pt x="3359567" y="100858"/>
                </a:cubicBezTo>
                <a:cubicBezTo>
                  <a:pt x="3113066" y="94131"/>
                  <a:pt x="2833730" y="108463"/>
                  <a:pt x="2435169" y="100858"/>
                </a:cubicBezTo>
                <a:cubicBezTo>
                  <a:pt x="2036608" y="93253"/>
                  <a:pt x="1979570" y="109496"/>
                  <a:pt x="1745319" y="100858"/>
                </a:cubicBezTo>
                <a:cubicBezTo>
                  <a:pt x="1511068" y="92221"/>
                  <a:pt x="1304277" y="99602"/>
                  <a:pt x="938195" y="100858"/>
                </a:cubicBezTo>
                <a:cubicBezTo>
                  <a:pt x="572113" y="102114"/>
                  <a:pt x="673750" y="115329"/>
                  <a:pt x="600169" y="100858"/>
                </a:cubicBezTo>
                <a:cubicBezTo>
                  <a:pt x="526588" y="86387"/>
                  <a:pt x="223952" y="122492"/>
                  <a:pt x="0" y="100858"/>
                </a:cubicBezTo>
                <a:cubicBezTo>
                  <a:pt x="-124" y="56937"/>
                  <a:pt x="-3196" y="35397"/>
                  <a:pt x="0" y="0"/>
                </a:cubicBezTo>
                <a:close/>
              </a:path>
              <a:path w="11727443" h="100858" stroke="0" extrusionOk="0">
                <a:moveTo>
                  <a:pt x="0" y="0"/>
                </a:moveTo>
                <a:cubicBezTo>
                  <a:pt x="226598" y="-20463"/>
                  <a:pt x="284703" y="21278"/>
                  <a:pt x="455301" y="0"/>
                </a:cubicBezTo>
                <a:cubicBezTo>
                  <a:pt x="625899" y="-21278"/>
                  <a:pt x="975360" y="-38169"/>
                  <a:pt x="1379699" y="0"/>
                </a:cubicBezTo>
                <a:cubicBezTo>
                  <a:pt x="1784038" y="38169"/>
                  <a:pt x="1553897" y="10715"/>
                  <a:pt x="1717725" y="0"/>
                </a:cubicBezTo>
                <a:cubicBezTo>
                  <a:pt x="1881553" y="-10715"/>
                  <a:pt x="1957404" y="7512"/>
                  <a:pt x="2055752" y="0"/>
                </a:cubicBezTo>
                <a:cubicBezTo>
                  <a:pt x="2154100" y="-7512"/>
                  <a:pt x="2455093" y="6931"/>
                  <a:pt x="2745601" y="0"/>
                </a:cubicBezTo>
                <a:cubicBezTo>
                  <a:pt x="3036109" y="-6931"/>
                  <a:pt x="3200578" y="-6899"/>
                  <a:pt x="3318177" y="0"/>
                </a:cubicBezTo>
                <a:cubicBezTo>
                  <a:pt x="3435776" y="6899"/>
                  <a:pt x="3830972" y="-29023"/>
                  <a:pt x="4125301" y="0"/>
                </a:cubicBezTo>
                <a:cubicBezTo>
                  <a:pt x="4419630" y="29023"/>
                  <a:pt x="4438628" y="-3380"/>
                  <a:pt x="4580601" y="0"/>
                </a:cubicBezTo>
                <a:cubicBezTo>
                  <a:pt x="4722574" y="3380"/>
                  <a:pt x="5287872" y="-26084"/>
                  <a:pt x="5505000" y="0"/>
                </a:cubicBezTo>
                <a:cubicBezTo>
                  <a:pt x="5722128" y="26084"/>
                  <a:pt x="5845495" y="-3138"/>
                  <a:pt x="6077575" y="0"/>
                </a:cubicBezTo>
                <a:cubicBezTo>
                  <a:pt x="6309655" y="3138"/>
                  <a:pt x="6416497" y="-9038"/>
                  <a:pt x="6532876" y="0"/>
                </a:cubicBezTo>
                <a:cubicBezTo>
                  <a:pt x="6649255" y="9038"/>
                  <a:pt x="6798774" y="17432"/>
                  <a:pt x="6988176" y="0"/>
                </a:cubicBezTo>
                <a:cubicBezTo>
                  <a:pt x="7177578" y="-17432"/>
                  <a:pt x="7432115" y="-1508"/>
                  <a:pt x="7560751" y="0"/>
                </a:cubicBezTo>
                <a:cubicBezTo>
                  <a:pt x="7689387" y="1508"/>
                  <a:pt x="7817048" y="19459"/>
                  <a:pt x="8016052" y="0"/>
                </a:cubicBezTo>
                <a:cubicBezTo>
                  <a:pt x="8215056" y="-19459"/>
                  <a:pt x="8384141" y="13593"/>
                  <a:pt x="8705902" y="0"/>
                </a:cubicBezTo>
                <a:cubicBezTo>
                  <a:pt x="9027663" y="-13593"/>
                  <a:pt x="8932873" y="-16432"/>
                  <a:pt x="9043928" y="0"/>
                </a:cubicBezTo>
                <a:cubicBezTo>
                  <a:pt x="9154983" y="16432"/>
                  <a:pt x="9568699" y="-30219"/>
                  <a:pt x="9733778" y="0"/>
                </a:cubicBezTo>
                <a:cubicBezTo>
                  <a:pt x="9898857" y="30219"/>
                  <a:pt x="9973728" y="-1849"/>
                  <a:pt x="10071804" y="0"/>
                </a:cubicBezTo>
                <a:cubicBezTo>
                  <a:pt x="10169880" y="1849"/>
                  <a:pt x="10558830" y="-12560"/>
                  <a:pt x="10996202" y="0"/>
                </a:cubicBezTo>
                <a:cubicBezTo>
                  <a:pt x="11433574" y="12560"/>
                  <a:pt x="11579031" y="-6546"/>
                  <a:pt x="11727443" y="0"/>
                </a:cubicBezTo>
                <a:cubicBezTo>
                  <a:pt x="11729168" y="25018"/>
                  <a:pt x="11723362" y="74256"/>
                  <a:pt x="11727443" y="100858"/>
                </a:cubicBezTo>
                <a:cubicBezTo>
                  <a:pt x="11466834" y="85519"/>
                  <a:pt x="11273864" y="83363"/>
                  <a:pt x="11154868" y="100858"/>
                </a:cubicBezTo>
                <a:cubicBezTo>
                  <a:pt x="11035872" y="118353"/>
                  <a:pt x="10917509" y="98250"/>
                  <a:pt x="10816842" y="100858"/>
                </a:cubicBezTo>
                <a:cubicBezTo>
                  <a:pt x="10716175" y="103466"/>
                  <a:pt x="10190281" y="93289"/>
                  <a:pt x="9892443" y="100858"/>
                </a:cubicBezTo>
                <a:cubicBezTo>
                  <a:pt x="9594605" y="108427"/>
                  <a:pt x="9385168" y="118111"/>
                  <a:pt x="9202594" y="100858"/>
                </a:cubicBezTo>
                <a:cubicBezTo>
                  <a:pt x="9020020" y="83605"/>
                  <a:pt x="8470284" y="126256"/>
                  <a:pt x="8278195" y="100858"/>
                </a:cubicBezTo>
                <a:cubicBezTo>
                  <a:pt x="8086106" y="75460"/>
                  <a:pt x="7779236" y="101234"/>
                  <a:pt x="7588345" y="100858"/>
                </a:cubicBezTo>
                <a:cubicBezTo>
                  <a:pt x="7397454" y="100483"/>
                  <a:pt x="7324210" y="98320"/>
                  <a:pt x="7250319" y="100858"/>
                </a:cubicBezTo>
                <a:cubicBezTo>
                  <a:pt x="7176428" y="103396"/>
                  <a:pt x="6743284" y="112839"/>
                  <a:pt x="6325921" y="100858"/>
                </a:cubicBezTo>
                <a:cubicBezTo>
                  <a:pt x="5908558" y="88877"/>
                  <a:pt x="6095670" y="116342"/>
                  <a:pt x="5870620" y="100858"/>
                </a:cubicBezTo>
                <a:cubicBezTo>
                  <a:pt x="5645570" y="85374"/>
                  <a:pt x="5700885" y="115088"/>
                  <a:pt x="5532594" y="100858"/>
                </a:cubicBezTo>
                <a:cubicBezTo>
                  <a:pt x="5364303" y="86628"/>
                  <a:pt x="5212740" y="105293"/>
                  <a:pt x="4960019" y="100858"/>
                </a:cubicBezTo>
                <a:cubicBezTo>
                  <a:pt x="4707298" y="96423"/>
                  <a:pt x="4491720" y="108840"/>
                  <a:pt x="4035620" y="100858"/>
                </a:cubicBezTo>
                <a:cubicBezTo>
                  <a:pt x="3579520" y="92876"/>
                  <a:pt x="3768890" y="79226"/>
                  <a:pt x="3580319" y="100858"/>
                </a:cubicBezTo>
                <a:cubicBezTo>
                  <a:pt x="3391748" y="122490"/>
                  <a:pt x="3059393" y="71723"/>
                  <a:pt x="2655921" y="100858"/>
                </a:cubicBezTo>
                <a:cubicBezTo>
                  <a:pt x="2252449" y="129993"/>
                  <a:pt x="2021995" y="121740"/>
                  <a:pt x="1848797" y="100858"/>
                </a:cubicBezTo>
                <a:cubicBezTo>
                  <a:pt x="1675599" y="79976"/>
                  <a:pt x="1263502" y="106737"/>
                  <a:pt x="924398" y="100858"/>
                </a:cubicBezTo>
                <a:cubicBezTo>
                  <a:pt x="585294" y="94979"/>
                  <a:pt x="216313" y="56521"/>
                  <a:pt x="0" y="100858"/>
                </a:cubicBezTo>
                <a:cubicBezTo>
                  <a:pt x="-4094" y="59488"/>
                  <a:pt x="2375" y="29231"/>
                  <a:pt x="0" y="0"/>
                </a:cubicBezTo>
                <a:close/>
              </a:path>
            </a:pathLst>
          </a:custGeom>
          <a:solidFill>
            <a:schemeClr val="accent1"/>
          </a:solidFill>
          <a:ln w="44450" cap="rnd">
            <a:solidFill>
              <a:schemeClr val="accent1"/>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4" name="Imagem 3" descr="Uma imagem contendo Ícone&#10;&#10;Descrição gerada automaticamente">
            <a:extLst>
              <a:ext uri="{FF2B5EF4-FFF2-40B4-BE49-F238E27FC236}">
                <a16:creationId xmlns:a16="http://schemas.microsoft.com/office/drawing/2014/main" id="{641D44BC-02D7-AEDB-46CD-E3D2200C1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581" y="0"/>
            <a:ext cx="1763357" cy="1551034"/>
          </a:xfrm>
          <a:prstGeom prst="rect">
            <a:avLst/>
          </a:prstGeom>
        </p:spPr>
      </p:pic>
      <p:sp>
        <p:nvSpPr>
          <p:cNvPr id="35" name="Espaço Reservado para Rodapé 3">
            <a:extLst>
              <a:ext uri="{FF2B5EF4-FFF2-40B4-BE49-F238E27FC236}">
                <a16:creationId xmlns:a16="http://schemas.microsoft.com/office/drawing/2014/main" id="{6B230CA8-E172-F94D-1F03-C1B3A9C85A49}"/>
              </a:ext>
            </a:extLst>
          </p:cNvPr>
          <p:cNvSpPr>
            <a:spLocks noGrp="1"/>
          </p:cNvSpPr>
          <p:nvPr>
            <p:ph type="ftr" sz="quarter" idx="11"/>
          </p:nvPr>
        </p:nvSpPr>
        <p:spPr>
          <a:xfrm>
            <a:off x="4038600" y="6511998"/>
            <a:ext cx="4114800" cy="365125"/>
          </a:xfrm>
        </p:spPr>
        <p:txBody>
          <a:bodyPr/>
          <a:lstStyle/>
          <a:p>
            <a:r>
              <a:rPr lang="pt-BR" dirty="0"/>
              <a:t>DBA </a:t>
            </a:r>
            <a:r>
              <a:rPr lang="pt-BR" dirty="0" err="1"/>
              <a:t>Assists</a:t>
            </a:r>
            <a:r>
              <a:rPr lang="pt-BR" dirty="0"/>
              <a:t> - Transformando Dados em Informação - www.dbaassists.com.br</a:t>
            </a:r>
          </a:p>
        </p:txBody>
      </p:sp>
      <p:pic>
        <p:nvPicPr>
          <p:cNvPr id="9" name="Imagem 8">
            <a:extLst>
              <a:ext uri="{FF2B5EF4-FFF2-40B4-BE49-F238E27FC236}">
                <a16:creationId xmlns:a16="http://schemas.microsoft.com/office/drawing/2014/main" id="{93D86056-C2FD-E4B9-967E-A81918EE1235}"/>
              </a:ext>
            </a:extLst>
          </p:cNvPr>
          <p:cNvPicPr>
            <a:picLocks noChangeAspect="1"/>
          </p:cNvPicPr>
          <p:nvPr/>
        </p:nvPicPr>
        <p:blipFill>
          <a:blip r:embed="rId4"/>
          <a:stretch>
            <a:fillRect/>
          </a:stretch>
        </p:blipFill>
        <p:spPr>
          <a:xfrm>
            <a:off x="268062" y="1689089"/>
            <a:ext cx="5649113" cy="1562318"/>
          </a:xfrm>
          <a:prstGeom prst="rect">
            <a:avLst/>
          </a:prstGeom>
        </p:spPr>
      </p:pic>
      <p:sp>
        <p:nvSpPr>
          <p:cNvPr id="11" name="CaixaDeTexto 10">
            <a:hlinkClick r:id="rId5"/>
            <a:extLst>
              <a:ext uri="{FF2B5EF4-FFF2-40B4-BE49-F238E27FC236}">
                <a16:creationId xmlns:a16="http://schemas.microsoft.com/office/drawing/2014/main" id="{5B3A30D7-E30F-20CA-347E-73EA204F44C3}"/>
              </a:ext>
            </a:extLst>
          </p:cNvPr>
          <p:cNvSpPr txBox="1"/>
          <p:nvPr/>
        </p:nvSpPr>
        <p:spPr>
          <a:xfrm>
            <a:off x="268630" y="3529443"/>
            <a:ext cx="6238874" cy="369332"/>
          </a:xfrm>
          <a:prstGeom prst="rect">
            <a:avLst/>
          </a:prstGeom>
          <a:noFill/>
        </p:spPr>
        <p:txBody>
          <a:bodyPr wrap="square">
            <a:spAutoFit/>
          </a:bodyPr>
          <a:lstStyle/>
          <a:p>
            <a:r>
              <a:rPr lang="pt-BR" dirty="0"/>
              <a:t>https://git-scm.com/downloads</a:t>
            </a:r>
          </a:p>
        </p:txBody>
      </p:sp>
      <p:pic>
        <p:nvPicPr>
          <p:cNvPr id="6" name="Imagem 5">
            <a:extLst>
              <a:ext uri="{FF2B5EF4-FFF2-40B4-BE49-F238E27FC236}">
                <a16:creationId xmlns:a16="http://schemas.microsoft.com/office/drawing/2014/main" id="{782A9342-7EB4-53F8-B715-2BDEA0ADBA11}"/>
              </a:ext>
            </a:extLst>
          </p:cNvPr>
          <p:cNvPicPr>
            <a:picLocks noChangeAspect="1"/>
          </p:cNvPicPr>
          <p:nvPr/>
        </p:nvPicPr>
        <p:blipFill>
          <a:blip r:embed="rId6"/>
          <a:stretch>
            <a:fillRect/>
          </a:stretch>
        </p:blipFill>
        <p:spPr>
          <a:xfrm>
            <a:off x="130373" y="4090218"/>
            <a:ext cx="11904615" cy="2210753"/>
          </a:xfrm>
          <a:prstGeom prst="rect">
            <a:avLst/>
          </a:prstGeom>
        </p:spPr>
      </p:pic>
    </p:spTree>
    <p:extLst>
      <p:ext uri="{BB962C8B-B14F-4D97-AF65-F5344CB8AC3E}">
        <p14:creationId xmlns:p14="http://schemas.microsoft.com/office/powerpoint/2010/main" val="21843465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45786</TotalTime>
  <Words>7394</Words>
  <Application>Microsoft Office PowerPoint</Application>
  <PresentationFormat>Widescreen</PresentationFormat>
  <Paragraphs>867</Paragraphs>
  <Slides>200</Slides>
  <Notes>61</Notes>
  <HiddenSlides>2</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200</vt:i4>
      </vt:variant>
    </vt:vector>
  </HeadingPairs>
  <TitlesOfParts>
    <vt:vector size="212" baseType="lpstr">
      <vt:lpstr>-apple-system</vt:lpstr>
      <vt:lpstr>Arial</vt:lpstr>
      <vt:lpstr>Arial</vt:lpstr>
      <vt:lpstr>Arial Black</vt:lpstr>
      <vt:lpstr>Arimo</vt:lpstr>
      <vt:lpstr>Calibri</vt:lpstr>
      <vt:lpstr>Calibri Light</vt:lpstr>
      <vt:lpstr>Google Sans</vt:lpstr>
      <vt:lpstr>impact</vt:lpstr>
      <vt:lpstr>impact</vt:lpstr>
      <vt:lpstr>Poppins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Gabriel Quintella</dc:creator>
  <cp:lastModifiedBy>Gabriel Quintella</cp:lastModifiedBy>
  <cp:revision>257</cp:revision>
  <dcterms:created xsi:type="dcterms:W3CDTF">2023-01-22T00:25:21Z</dcterms:created>
  <dcterms:modified xsi:type="dcterms:W3CDTF">2024-02-15T13:45:26Z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2023-07-13T22:58:23Z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a06b627c-86ab-407b-9bd5-e595958362c3</vt:lpwstr>
  </property>
  <property fmtid="{D5CDD505-2E9C-101B-9397-08002B2CF9AE}" pid="8" name="MSIP_Label_1ada0a2f-b917-4d51-b0d0-d418a10c8b23_ContentBits">
    <vt:lpwstr>0</vt:lpwstr>
  </property>
</Properties>
</file>